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Default Extension="svg" ContentType="image/svg+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67"/>
  </p:notesMasterIdLst>
  <p:handoutMasterIdLst>
    <p:handoutMasterId r:id="rId68"/>
  </p:handoutMasterIdLst>
  <p:sldIdLst>
    <p:sldId id="266" r:id="rId2"/>
    <p:sldId id="383"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91"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7" r:id="rId62"/>
    <p:sldId id="389" r:id="rId63"/>
    <p:sldId id="388" r:id="rId64"/>
    <p:sldId id="385" r:id="rId65"/>
    <p:sldId id="386" r:id="rId66"/>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B36"/>
    <a:srgbClr val="91C851"/>
    <a:srgbClr val="F5F7F7"/>
    <a:srgbClr val="21313C"/>
    <a:srgbClr val="13994F"/>
    <a:srgbClr val="12924F"/>
    <a:srgbClr val="263844"/>
    <a:srgbClr val="FFFFFF"/>
    <a:srgbClr val="F8F9F9"/>
    <a:srgbClr val="13A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3" autoAdjust="0"/>
    <p:restoredTop sz="94788"/>
  </p:normalViewPr>
  <p:slideViewPr>
    <p:cSldViewPr snapToGrid="0">
      <p:cViewPr>
        <p:scale>
          <a:sx n="93" d="100"/>
          <a:sy n="93" d="100"/>
        </p:scale>
        <p:origin x="1072" y="19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1392"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0E061C1-C463-4B0D-AF69-90DF531F5A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55CC3CA-6525-4CE9-9706-92129D09E9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CDE406-183A-459E-A1A3-DEB10A91DC91}" type="datetimeFigureOut">
              <a:rPr lang="en-US" smtClean="0"/>
              <a:t>6/10/19</a:t>
            </a:fld>
            <a:endParaRPr lang="en-US"/>
          </a:p>
        </p:txBody>
      </p:sp>
      <p:sp>
        <p:nvSpPr>
          <p:cNvPr id="4" name="Footer Placeholder 3">
            <a:extLst>
              <a:ext uri="{FF2B5EF4-FFF2-40B4-BE49-F238E27FC236}">
                <a16:creationId xmlns:a16="http://schemas.microsoft.com/office/drawing/2014/main" xmlns="" id="{07125B50-D482-4504-A8DB-3602972269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02C61F4-5790-4333-83C0-BB64C0F437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AECAE5-DA7D-477F-9810-54797186106C}" type="slidenum">
              <a:rPr lang="en-US" smtClean="0"/>
              <a:t>‹#›</a:t>
            </a:fld>
            <a:endParaRPr lang="en-US"/>
          </a:p>
        </p:txBody>
      </p:sp>
    </p:spTree>
    <p:extLst>
      <p:ext uri="{BB962C8B-B14F-4D97-AF65-F5344CB8AC3E}">
        <p14:creationId xmlns:p14="http://schemas.microsoft.com/office/powerpoint/2010/main" val="4017297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talks in one: benchmarking and migrating from relational</a:t>
            </a:r>
            <a:r>
              <a:rPr lang="en-US" baseline="0" dirty="0" smtClean="0"/>
              <a:t> to document schema</a:t>
            </a:r>
            <a:endParaRPr lang="en-US" dirty="0"/>
          </a:p>
        </p:txBody>
      </p:sp>
    </p:spTree>
    <p:extLst>
      <p:ext uri="{BB962C8B-B14F-4D97-AF65-F5344CB8AC3E}">
        <p14:creationId xmlns:p14="http://schemas.microsoft.com/office/powerpoint/2010/main" val="85773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MODEL AND WORKLOAD (but not CODE)</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14</a:t>
            </a:fld>
            <a:endParaRPr lang="en-US"/>
          </a:p>
        </p:txBody>
      </p:sp>
    </p:spTree>
    <p:extLst>
      <p:ext uri="{BB962C8B-B14F-4D97-AF65-F5344CB8AC3E}">
        <p14:creationId xmlns:p14="http://schemas.microsoft.com/office/powerpoint/2010/main" val="1119119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ORDERS PER MINUTE</a:t>
            </a:r>
          </a:p>
          <a:p>
            <a:r>
              <a:rPr lang="en-US" dirty="0" smtClean="0"/>
              <a:t>CODE!!!   I hate writing code.  But I love changing other people's code.   Also I hate Java, I sort of hate C/C++ and I love Python.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15</a:t>
            </a:fld>
            <a:endParaRPr lang="en-US"/>
          </a:p>
        </p:txBody>
      </p:sp>
    </p:spTree>
    <p:extLst>
      <p:ext uri="{BB962C8B-B14F-4D97-AF65-F5344CB8AC3E}">
        <p14:creationId xmlns:p14="http://schemas.microsoft.com/office/powerpoint/2010/main" val="53895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I hate writing code.  But I love changing other people's code.   Also I hate Java, I sort of hate C/C++ and I love Python.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16</a:t>
            </a:fld>
            <a:endParaRPr lang="en-US"/>
          </a:p>
        </p:txBody>
      </p:sp>
    </p:spTree>
    <p:extLst>
      <p:ext uri="{BB962C8B-B14F-4D97-AF65-F5344CB8AC3E}">
        <p14:creationId xmlns:p14="http://schemas.microsoft.com/office/powerpoint/2010/main" val="57542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CHECK IF SESSION IS PASSED TO </a:t>
            </a:r>
            <a:r>
              <a:rPr lang="en-US" dirty="0" err="1" smtClean="0"/>
              <a:t>noTransaction</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19</a:t>
            </a:fld>
            <a:endParaRPr lang="en-US"/>
          </a:p>
        </p:txBody>
      </p:sp>
    </p:spTree>
    <p:extLst>
      <p:ext uri="{BB962C8B-B14F-4D97-AF65-F5344CB8AC3E}">
        <p14:creationId xmlns:p14="http://schemas.microsoft.com/office/powerpoint/2010/main" val="124426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CHECK IF SESSION IS PASSED TO </a:t>
            </a:r>
            <a:r>
              <a:rPr lang="en-US" dirty="0" err="1" smtClean="0"/>
              <a:t>noTransaction</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20</a:t>
            </a:fld>
            <a:endParaRPr lang="en-US"/>
          </a:p>
        </p:txBody>
      </p:sp>
    </p:spTree>
    <p:extLst>
      <p:ext uri="{BB962C8B-B14F-4D97-AF65-F5344CB8AC3E}">
        <p14:creationId xmlns:p14="http://schemas.microsoft.com/office/powerpoint/2010/main" val="212791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CHECK IF SESSION IS PASSED TO </a:t>
            </a:r>
            <a:r>
              <a:rPr lang="en-US" dirty="0" err="1" smtClean="0"/>
              <a:t>noTransaction</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21</a:t>
            </a:fld>
            <a:endParaRPr lang="en-US"/>
          </a:p>
        </p:txBody>
      </p:sp>
    </p:spTree>
    <p:extLst>
      <p:ext uri="{BB962C8B-B14F-4D97-AF65-F5344CB8AC3E}">
        <p14:creationId xmlns:p14="http://schemas.microsoft.com/office/powerpoint/2010/main" val="111235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NORMALIZED</a:t>
            </a:r>
            <a:r>
              <a:rPr lang="en-US" baseline="0" dirty="0" smtClean="0"/>
              <a:t> </a:t>
            </a:r>
            <a:r>
              <a:rPr lang="mr-IN" baseline="0" dirty="0" smtClean="0"/>
              <a:t>–</a:t>
            </a:r>
            <a:r>
              <a:rPr lang="en-US" baseline="0" dirty="0" smtClean="0"/>
              <a:t> same as relational</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23</a:t>
            </a:fld>
            <a:endParaRPr lang="en-US"/>
          </a:p>
        </p:txBody>
      </p:sp>
    </p:spTree>
    <p:extLst>
      <p:ext uri="{BB962C8B-B14F-4D97-AF65-F5344CB8AC3E}">
        <p14:creationId xmlns:p14="http://schemas.microsoft.com/office/powerpoint/2010/main" val="147843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25</a:t>
            </a:fld>
            <a:endParaRPr lang="en-US"/>
          </a:p>
        </p:txBody>
      </p:sp>
    </p:spTree>
    <p:extLst>
      <p:ext uri="{BB962C8B-B14F-4D97-AF65-F5344CB8AC3E}">
        <p14:creationId xmlns:p14="http://schemas.microsoft.com/office/powerpoint/2010/main" val="316582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NORMALIZED</a:t>
            </a:r>
            <a:r>
              <a:rPr lang="en-US" baseline="0" dirty="0" smtClean="0"/>
              <a:t> </a:t>
            </a:r>
            <a:r>
              <a:rPr lang="mr-IN" baseline="0" dirty="0" smtClean="0"/>
              <a:t>–</a:t>
            </a:r>
            <a:r>
              <a:rPr lang="en-US" baseline="0" dirty="0" smtClean="0"/>
              <a:t> same as relational</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26</a:t>
            </a:fld>
            <a:endParaRPr lang="en-US"/>
          </a:p>
        </p:txBody>
      </p:sp>
    </p:spTree>
    <p:extLst>
      <p:ext uri="{BB962C8B-B14F-4D97-AF65-F5344CB8AC3E}">
        <p14:creationId xmlns:p14="http://schemas.microsoft.com/office/powerpoint/2010/main" val="858752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fixed </a:t>
            </a:r>
            <a:r>
              <a:rPr lang="en-US" sz="1200" b="1" kern="1200" dirty="0" err="1" smtClean="0">
                <a:solidFill>
                  <a:schemeClr val="tx1"/>
                </a:solidFill>
                <a:effectLst/>
                <a:latin typeface="+mn-lt"/>
                <a:ea typeface="+mn-ea"/>
                <a:cs typeface="+mn-cs"/>
              </a:rPr>
              <a:t>denormalized</a:t>
            </a:r>
            <a:r>
              <a:rPr lang="en-US" sz="1200" b="1" kern="1200" dirty="0" smtClean="0">
                <a:solidFill>
                  <a:schemeClr val="tx1"/>
                </a:solidFill>
                <a:effectLst/>
                <a:latin typeface="+mn-lt"/>
                <a:ea typeface="+mn-ea"/>
                <a:cs typeface="+mn-cs"/>
              </a:rPr>
              <a:t> schema</a:t>
            </a:r>
            <a:r>
              <a:rPr lang="en-US" sz="1200" kern="1200" dirty="0" smtClean="0">
                <a:solidFill>
                  <a:schemeClr val="tx1"/>
                </a:solidFill>
                <a:effectLst/>
                <a:latin typeface="+mn-lt"/>
                <a:ea typeface="+mn-ea"/>
                <a:cs typeface="+mn-cs"/>
              </a:rPr>
              <a:t> to be more consistent with best practices: initial implementation provided a normalized option which mirrored the RDMBS schema exactly, and a "</a:t>
            </a:r>
            <a:r>
              <a:rPr lang="en-US" sz="1200" kern="1200" dirty="0" err="1" smtClean="0">
                <a:solidFill>
                  <a:schemeClr val="tx1"/>
                </a:solidFill>
                <a:effectLst/>
                <a:latin typeface="+mn-lt"/>
                <a:ea typeface="+mn-ea"/>
                <a:cs typeface="+mn-cs"/>
              </a:rPr>
              <a:t>denormalized</a:t>
            </a:r>
            <a:r>
              <a:rPr lang="en-US" sz="1200" kern="1200" dirty="0" smtClean="0">
                <a:solidFill>
                  <a:schemeClr val="tx1"/>
                </a:solidFill>
                <a:effectLst/>
                <a:latin typeface="+mn-lt"/>
                <a:ea typeface="+mn-ea"/>
                <a:cs typeface="+mn-cs"/>
              </a:rPr>
              <a:t>" option which embedded all customer related information (orders, order lines, history) into the customer document.  This is an anti-pattern as the customer record will grow unbounded and performance will get worse and worse the longer the system is operational.  Instead to be consistent with our schema design recommendations, </a:t>
            </a:r>
            <a:r>
              <a:rPr lang="en-US" sz="1200" kern="1200" dirty="0" err="1" smtClean="0">
                <a:solidFill>
                  <a:schemeClr val="tx1"/>
                </a:solidFill>
                <a:effectLst/>
                <a:latin typeface="+mn-lt"/>
                <a:ea typeface="+mn-ea"/>
                <a:cs typeface="+mn-cs"/>
              </a:rPr>
              <a:t>order_lines</a:t>
            </a:r>
            <a:r>
              <a:rPr lang="en-US" sz="1200" kern="1200" dirty="0" smtClean="0">
                <a:solidFill>
                  <a:schemeClr val="tx1"/>
                </a:solidFill>
                <a:effectLst/>
                <a:latin typeface="+mn-lt"/>
                <a:ea typeface="+mn-ea"/>
                <a:cs typeface="+mn-cs"/>
              </a:rPr>
              <a:t> were embedded into orders (as they are inherently part of the order and are limited in size) but the rest of the schema was left normalized with typical referencing to related entities by "foreign keys" same as in RDBMS.  We noted database sizes at the end of the load and each run as well as throughput and latencies.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27</a:t>
            </a:fld>
            <a:endParaRPr lang="en-US"/>
          </a:p>
        </p:txBody>
      </p:sp>
    </p:spTree>
    <p:extLst>
      <p:ext uri="{BB962C8B-B14F-4D97-AF65-F5344CB8AC3E}">
        <p14:creationId xmlns:p14="http://schemas.microsoft.com/office/powerpoint/2010/main" val="126029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4</a:t>
            </a:fld>
            <a:endParaRPr lang="en-US"/>
          </a:p>
        </p:txBody>
      </p:sp>
    </p:spTree>
    <p:extLst>
      <p:ext uri="{BB962C8B-B14F-4D97-AF65-F5344CB8AC3E}">
        <p14:creationId xmlns:p14="http://schemas.microsoft.com/office/powerpoint/2010/main" val="196463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would be a good time to note that </a:t>
            </a:r>
            <a:r>
              <a:rPr lang="en-US" sz="1200" kern="1200" dirty="0" err="1" smtClean="0">
                <a:solidFill>
                  <a:schemeClr val="tx1"/>
                </a:solidFill>
                <a:effectLst/>
                <a:latin typeface="+mn-lt"/>
                <a:ea typeface="+mn-ea"/>
                <a:cs typeface="+mn-cs"/>
              </a:rPr>
              <a:t>denormalized</a:t>
            </a:r>
            <a:r>
              <a:rPr lang="en-US" sz="1200" kern="1200" dirty="0" smtClean="0">
                <a:solidFill>
                  <a:schemeClr val="tx1"/>
                </a:solidFill>
                <a:effectLst/>
                <a:latin typeface="+mn-lt"/>
                <a:ea typeface="+mn-ea"/>
                <a:cs typeface="+mn-cs"/>
              </a:rPr>
              <a:t> schema was </a:t>
            </a:r>
            <a:r>
              <a:rPr lang="en-US" sz="1200" b="1" kern="1200" dirty="0" smtClean="0">
                <a:solidFill>
                  <a:schemeClr val="tx1"/>
                </a:solidFill>
                <a:effectLst/>
                <a:latin typeface="+mn-lt"/>
                <a:ea typeface="+mn-ea"/>
                <a:cs typeface="+mn-cs"/>
              </a:rPr>
              <a:t>*smaller* </a:t>
            </a:r>
            <a:r>
              <a:rPr lang="en-US" sz="1200" kern="1200" dirty="0" smtClean="0">
                <a:solidFill>
                  <a:schemeClr val="tx1"/>
                </a:solidFill>
                <a:effectLst/>
                <a:latin typeface="+mn-lt"/>
                <a:ea typeface="+mn-ea"/>
                <a:cs typeface="+mn-cs"/>
              </a:rPr>
              <a:t>than normalized, due to every order line not repeating the same information that's in the parent order record.  </a:t>
            </a:r>
            <a:r>
              <a:rPr lang="en-US" sz="1200" b="1" kern="1200" dirty="0" smtClean="0">
                <a:solidFill>
                  <a:schemeClr val="tx1"/>
                </a:solidFill>
                <a:effectLst/>
                <a:latin typeface="+mn-lt"/>
                <a:ea typeface="+mn-ea"/>
                <a:cs typeface="+mn-cs"/>
              </a:rPr>
              <a:t>We mention this because conventional </a:t>
            </a:r>
            <a:r>
              <a:rPr lang="en-US" sz="1200" b="1" kern="1200" dirty="0" err="1" smtClean="0">
                <a:solidFill>
                  <a:schemeClr val="tx1"/>
                </a:solidFill>
                <a:effectLst/>
                <a:latin typeface="+mn-lt"/>
                <a:ea typeface="+mn-ea"/>
                <a:cs typeface="+mn-cs"/>
              </a:rPr>
              <a:t>wizdom</a:t>
            </a:r>
            <a:r>
              <a:rPr lang="en-US" sz="1200" b="1" kern="1200" dirty="0" smtClean="0">
                <a:solidFill>
                  <a:schemeClr val="tx1"/>
                </a:solidFill>
                <a:effectLst/>
                <a:latin typeface="+mn-lt"/>
                <a:ea typeface="+mn-ea"/>
                <a:cs typeface="+mn-cs"/>
              </a:rPr>
              <a:t> about "</a:t>
            </a:r>
            <a:r>
              <a:rPr lang="en-US" sz="1200" b="1" kern="1200" dirty="0" err="1" smtClean="0">
                <a:solidFill>
                  <a:schemeClr val="tx1"/>
                </a:solidFill>
                <a:effectLst/>
                <a:latin typeface="+mn-lt"/>
                <a:ea typeface="+mn-ea"/>
                <a:cs typeface="+mn-cs"/>
              </a:rPr>
              <a:t>denormalization</a:t>
            </a:r>
            <a:r>
              <a:rPr lang="en-US" sz="1200" b="1"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is that it takes up more space, not less.</a:t>
            </a:r>
            <a:r>
              <a:rPr lang="en-US" sz="1200" u="sng" kern="1200" dirty="0" smtClean="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28</a:t>
            </a:fld>
            <a:endParaRPr lang="en-US"/>
          </a:p>
        </p:txBody>
      </p:sp>
    </p:spTree>
    <p:extLst>
      <p:ext uri="{BB962C8B-B14F-4D97-AF65-F5344CB8AC3E}">
        <p14:creationId xmlns:p14="http://schemas.microsoft.com/office/powerpoint/2010/main" val="246258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you'll see in performance summaries, embedding array of order lines into orders provided one of significant performance improvements, along with optimizing indexes.</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29</a:t>
            </a:fld>
            <a:endParaRPr lang="en-US"/>
          </a:p>
        </p:txBody>
      </p:sp>
    </p:spTree>
    <p:extLst>
      <p:ext uri="{BB962C8B-B14F-4D97-AF65-F5344CB8AC3E}">
        <p14:creationId xmlns:p14="http://schemas.microsoft.com/office/powerpoint/2010/main" val="1182276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30</a:t>
            </a:fld>
            <a:endParaRPr lang="en-US"/>
          </a:p>
        </p:txBody>
      </p:sp>
    </p:spTree>
    <p:extLst>
      <p:ext uri="{BB962C8B-B14F-4D97-AF65-F5344CB8AC3E}">
        <p14:creationId xmlns:p14="http://schemas.microsoft.com/office/powerpoint/2010/main" val="1424638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Denormalizing</a:t>
            </a:r>
            <a:r>
              <a:rPr lang="en-US" sz="1200" kern="1200" dirty="0" smtClean="0">
                <a:solidFill>
                  <a:schemeClr val="tx1"/>
                </a:solidFill>
                <a:effectLst/>
                <a:latin typeface="+mn-lt"/>
                <a:ea typeface="+mn-ea"/>
                <a:cs typeface="+mn-cs"/>
              </a:rPr>
              <a:t> the schema has obvious performance win since the number of </a:t>
            </a:r>
            <a:r>
              <a:rPr lang="en-US" sz="1200" b="1" kern="1200" dirty="0" smtClean="0">
                <a:solidFill>
                  <a:schemeClr val="tx1"/>
                </a:solidFill>
                <a:effectLst/>
                <a:latin typeface="+mn-lt"/>
                <a:ea typeface="+mn-ea"/>
                <a:cs typeface="+mn-cs"/>
              </a:rPr>
              <a:t>round trips to the database </a:t>
            </a:r>
            <a:r>
              <a:rPr lang="en-US" sz="1200" kern="1200" dirty="0" smtClean="0">
                <a:solidFill>
                  <a:schemeClr val="tx1"/>
                </a:solidFill>
                <a:effectLst/>
                <a:latin typeface="+mn-lt"/>
                <a:ea typeface="+mn-ea"/>
                <a:cs typeface="+mn-cs"/>
              </a:rPr>
              <a:t>is now reduced - you can think of it as pre-joining order lines into the orders table.  While </a:t>
            </a:r>
            <a:r>
              <a:rPr lang="en-US" sz="1200" b="1" kern="1200" dirty="0" smtClean="0">
                <a:solidFill>
                  <a:schemeClr val="tx1"/>
                </a:solidFill>
                <a:effectLst/>
                <a:latin typeface="+mn-lt"/>
                <a:ea typeface="+mn-ea"/>
                <a:cs typeface="+mn-cs"/>
              </a:rPr>
              <a:t>TPC-C explicitly prohibits such schema alterations</a:t>
            </a:r>
            <a:r>
              <a:rPr lang="en-US" sz="1200" kern="1200" dirty="0" smtClean="0">
                <a:solidFill>
                  <a:schemeClr val="tx1"/>
                </a:solidFill>
                <a:effectLst/>
                <a:latin typeface="+mn-lt"/>
                <a:ea typeface="+mn-ea"/>
                <a:cs typeface="+mn-cs"/>
              </a:rPr>
              <a:t>, this sort of schema design pattern is the core advantage of using a document database like MongoDB, and it wouldn't be in line with our best practices to use a different approach to schema design</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31</a:t>
            </a:fld>
            <a:endParaRPr lang="en-US"/>
          </a:p>
        </p:txBody>
      </p:sp>
    </p:spTree>
    <p:extLst>
      <p:ext uri="{BB962C8B-B14F-4D97-AF65-F5344CB8AC3E}">
        <p14:creationId xmlns:p14="http://schemas.microsoft.com/office/powerpoint/2010/main" val="1382210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a:t>
            </a:r>
            <a:r>
              <a:rPr lang="mr-IN" dirty="0" smtClean="0"/>
              <a:t>–</a:t>
            </a:r>
            <a:r>
              <a:rPr lang="en-US" dirty="0" smtClean="0"/>
              <a:t> most obvious performance fix (after schema)</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32</a:t>
            </a:fld>
            <a:endParaRPr lang="en-US"/>
          </a:p>
        </p:txBody>
      </p:sp>
    </p:spTree>
    <p:extLst>
      <p:ext uri="{BB962C8B-B14F-4D97-AF65-F5344CB8AC3E}">
        <p14:creationId xmlns:p14="http://schemas.microsoft.com/office/powerpoint/2010/main" val="334935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33</a:t>
            </a:fld>
            <a:endParaRPr lang="en-US"/>
          </a:p>
        </p:txBody>
      </p:sp>
    </p:spTree>
    <p:extLst>
      <p:ext uri="{BB962C8B-B14F-4D97-AF65-F5344CB8AC3E}">
        <p14:creationId xmlns:p14="http://schemas.microsoft.com/office/powerpoint/2010/main" val="1158189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simplistic</a:t>
            </a:r>
            <a:r>
              <a:rPr lang="en-US" baseline="0" dirty="0" smtClean="0"/>
              <a:t> approach</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34</a:t>
            </a:fld>
            <a:endParaRPr lang="en-US"/>
          </a:p>
        </p:txBody>
      </p:sp>
    </p:spTree>
    <p:extLst>
      <p:ext uri="{BB962C8B-B14F-4D97-AF65-F5344CB8AC3E}">
        <p14:creationId xmlns:p14="http://schemas.microsoft.com/office/powerpoint/2010/main" val="1752346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simplistic</a:t>
            </a:r>
            <a:r>
              <a:rPr lang="en-US" baseline="0" dirty="0" smtClean="0"/>
              <a:t> approach</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35</a:t>
            </a:fld>
            <a:endParaRPr lang="en-US"/>
          </a:p>
        </p:txBody>
      </p:sp>
    </p:spTree>
    <p:extLst>
      <p:ext uri="{BB962C8B-B14F-4D97-AF65-F5344CB8AC3E}">
        <p14:creationId xmlns:p14="http://schemas.microsoft.com/office/powerpoint/2010/main" val="1958898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time to select actual hardware</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36</a:t>
            </a:fld>
            <a:endParaRPr lang="en-US"/>
          </a:p>
        </p:txBody>
      </p:sp>
    </p:spTree>
    <p:extLst>
      <p:ext uri="{BB962C8B-B14F-4D97-AF65-F5344CB8AC3E}">
        <p14:creationId xmlns:p14="http://schemas.microsoft.com/office/powerpoint/2010/main" val="893929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went with GCE due to slightly lower cost for comparable hardware and picked M80 cluster which gave us 120 GBRAM and 750 GB </a:t>
            </a:r>
            <a:r>
              <a:rPr lang="en-US" sz="1200" kern="1200" dirty="0" err="1" smtClean="0">
                <a:solidFill>
                  <a:schemeClr val="tx1"/>
                </a:solidFill>
                <a:effectLst/>
                <a:latin typeface="+mn-lt"/>
                <a:ea typeface="+mn-ea"/>
                <a:cs typeface="+mn-cs"/>
              </a:rPr>
              <a:t>stor</a:t>
            </a:r>
            <a:r>
              <a:rPr lang="en-US" sz="1200" kern="1200" dirty="0" smtClean="0">
                <a:solidFill>
                  <a:schemeClr val="tx1"/>
                </a:solidFill>
                <a:effectLst/>
                <a:latin typeface="+mn-lt"/>
                <a:ea typeface="+mn-ea"/>
                <a:cs typeface="+mn-cs"/>
              </a:rPr>
              <a:t>- age. These instances have 32 vCPUs which would allow us to test scaling the number of connections up without overwhelming the server. Standard MongoDB replica set deployment is three nodes, one of which acts as the primary, the other two being </a:t>
            </a:r>
            <a:r>
              <a:rPr lang="en-US" sz="1200" kern="1200" dirty="0" err="1" smtClean="0">
                <a:solidFill>
                  <a:schemeClr val="tx1"/>
                </a:solidFill>
                <a:effectLst/>
                <a:latin typeface="+mn-lt"/>
                <a:ea typeface="+mn-ea"/>
                <a:cs typeface="+mn-cs"/>
              </a:rPr>
              <a:t>secondaries</a:t>
            </a:r>
            <a:r>
              <a:rPr lang="en-US" sz="1200" kern="1200" dirty="0" smtClean="0">
                <a:solidFill>
                  <a:schemeClr val="tx1"/>
                </a:solidFill>
                <a:effectLst/>
                <a:latin typeface="+mn-lt"/>
                <a:ea typeface="+mn-ea"/>
                <a:cs typeface="+mn-cs"/>
              </a:rPr>
              <a:t> and replicating all writes from the primary. By default all reads are directed to the primary unless the client indicates a di </a:t>
            </a:r>
            <a:r>
              <a:rPr lang="en-US" sz="1200" kern="1200" dirty="0" err="1" smtClean="0">
                <a:solidFill>
                  <a:schemeClr val="tx1"/>
                </a:solidFill>
                <a:effectLst/>
                <a:latin typeface="+mn-lt"/>
                <a:ea typeface="+mn-ea"/>
                <a:cs typeface="+mn-cs"/>
              </a:rPr>
              <a:t>erent</a:t>
            </a:r>
            <a:r>
              <a:rPr lang="en-US" sz="1200" kern="1200" dirty="0" smtClean="0">
                <a:solidFill>
                  <a:schemeClr val="tx1"/>
                </a:solidFill>
                <a:effectLst/>
                <a:latin typeface="+mn-lt"/>
                <a:ea typeface="+mn-ea"/>
                <a:cs typeface="+mn-cs"/>
              </a:rPr>
              <a:t> read preference [7]. For our client we selected GCE n1-highcpu-16 instance in the same region “us-east1” to reduce latency between client and the database. </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37</a:t>
            </a:fld>
            <a:endParaRPr lang="en-US"/>
          </a:p>
        </p:txBody>
      </p:sp>
    </p:spTree>
    <p:extLst>
      <p:ext uri="{BB962C8B-B14F-4D97-AF65-F5344CB8AC3E}">
        <p14:creationId xmlns:p14="http://schemas.microsoft.com/office/powerpoint/2010/main" val="93735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hard to be a customer </a:t>
            </a:r>
            <a:r>
              <a:rPr lang="mr-IN" dirty="0" smtClean="0"/>
              <a:t>–</a:t>
            </a:r>
            <a:r>
              <a:rPr lang="en-US" dirty="0" smtClean="0"/>
              <a:t> your boss wants "published benchmarks" so occasionally</a:t>
            </a:r>
            <a:r>
              <a:rPr lang="en-US" baseline="0" dirty="0" smtClean="0"/>
              <a:t> we succumb.   3.0/2014 history of "independent 3</a:t>
            </a:r>
            <a:r>
              <a:rPr lang="en-US" baseline="30000" dirty="0" smtClean="0"/>
              <a:t>rd</a:t>
            </a:r>
            <a:r>
              <a:rPr lang="en-US" baseline="0" dirty="0" smtClean="0"/>
              <a:t> party"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5</a:t>
            </a:fld>
            <a:endParaRPr lang="en-US"/>
          </a:p>
        </p:txBody>
      </p:sp>
    </p:spTree>
    <p:extLst>
      <p:ext uri="{BB962C8B-B14F-4D97-AF65-F5344CB8AC3E}">
        <p14:creationId xmlns:p14="http://schemas.microsoft.com/office/powerpoint/2010/main" val="363738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38</a:t>
            </a:fld>
            <a:endParaRPr lang="en-US"/>
          </a:p>
        </p:txBody>
      </p:sp>
    </p:spTree>
    <p:extLst>
      <p:ext uri="{BB962C8B-B14F-4D97-AF65-F5344CB8AC3E}">
        <p14:creationId xmlns:p14="http://schemas.microsoft.com/office/powerpoint/2010/main" val="971099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 Fixed a bunch of </a:t>
            </a:r>
            <a:r>
              <a:rPr lang="en-US" sz="1200" b="1" kern="1200" dirty="0" smtClean="0">
                <a:solidFill>
                  <a:schemeClr val="tx1"/>
                </a:solidFill>
                <a:effectLst/>
                <a:latin typeface="+mn-lt"/>
                <a:ea typeface="+mn-ea"/>
                <a:cs typeface="+mn-cs"/>
              </a:rPr>
              <a:t>basic inefficiencies</a:t>
            </a:r>
            <a:r>
              <a:rPr lang="en-US" sz="1200" kern="1200" dirty="0" smtClean="0">
                <a:solidFill>
                  <a:schemeClr val="tx1"/>
                </a:solidFill>
                <a:effectLst/>
                <a:latin typeface="+mn-lt"/>
                <a:ea typeface="+mn-ea"/>
                <a:cs typeface="+mn-cs"/>
              </a:rPr>
              <a:t> </a:t>
            </a:r>
            <a:r>
              <a:rPr lang="mr-IN"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unneccesary</a:t>
            </a:r>
            <a:r>
              <a:rPr lang="en-US" sz="1200" kern="1200" dirty="0" smtClean="0">
                <a:solidFill>
                  <a:schemeClr val="tx1"/>
                </a:solidFill>
                <a:effectLst/>
                <a:latin typeface="+mn-lt"/>
                <a:ea typeface="+mn-ea"/>
                <a:cs typeface="+mn-cs"/>
              </a:rPr>
              <a:t> operations, redundant work</a:t>
            </a:r>
          </a:p>
          <a:p>
            <a:r>
              <a:rPr lang="en-US" sz="1200" kern="1200" dirty="0" smtClean="0">
                <a:solidFill>
                  <a:schemeClr val="tx1"/>
                </a:solidFill>
                <a:effectLst/>
                <a:latin typeface="+mn-lt"/>
                <a:ea typeface="+mn-ea"/>
                <a:cs typeface="+mn-cs"/>
              </a:rPr>
              <a:t>   - Looked for causes for </a:t>
            </a:r>
            <a:r>
              <a:rPr lang="en-US" sz="1200" b="1" kern="1200" dirty="0" smtClean="0">
                <a:solidFill>
                  <a:schemeClr val="tx1"/>
                </a:solidFill>
                <a:effectLst/>
                <a:latin typeface="+mn-lt"/>
                <a:ea typeface="+mn-ea"/>
                <a:cs typeface="+mn-cs"/>
              </a:rPr>
              <a:t>re-tries with transactions: fail early</a:t>
            </a:r>
            <a:r>
              <a:rPr lang="en-US" sz="1200" kern="1200" dirty="0" smtClean="0">
                <a:solidFill>
                  <a:schemeClr val="tx1"/>
                </a:solidFill>
                <a:effectLst/>
                <a:latin typeface="+mn-lt"/>
                <a:ea typeface="+mn-ea"/>
                <a:cs typeface="+mn-cs"/>
              </a:rPr>
              <a:t> to minimize useless work</a:t>
            </a:r>
          </a:p>
          <a:p>
            <a:r>
              <a:rPr lang="en-US" sz="1200" kern="1200" dirty="0" smtClean="0">
                <a:solidFill>
                  <a:schemeClr val="tx1"/>
                </a:solidFill>
                <a:effectLst/>
                <a:latin typeface="+mn-lt"/>
                <a:ea typeface="+mn-ea"/>
                <a:cs typeface="+mn-cs"/>
              </a:rPr>
              <a:t>   - Looked at each individual operation to understand where there may be better access options</a:t>
            </a:r>
          </a:p>
          <a:p>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Order of table access when mixing reads and writes </a:t>
            </a:r>
            <a:r>
              <a:rPr lang="en-US" sz="1200" kern="1200" dirty="0" smtClean="0">
                <a:solidFill>
                  <a:schemeClr val="tx1"/>
                </a:solidFill>
                <a:effectLst/>
                <a:latin typeface="+mn-lt"/>
                <a:ea typeface="+mn-ea"/>
                <a:cs typeface="+mn-cs"/>
              </a:rPr>
              <a:t>(warehouse first as most likely candidate for contention)</a:t>
            </a:r>
          </a:p>
          <a:p>
            <a:r>
              <a:rPr lang="en-US" sz="1200" kern="1200" dirty="0" smtClean="0">
                <a:solidFill>
                  <a:schemeClr val="tx1"/>
                </a:solidFill>
                <a:effectLst/>
                <a:latin typeface="+mn-lt"/>
                <a:ea typeface="+mn-ea"/>
                <a:cs typeface="+mn-cs"/>
              </a:rPr>
              <a:t>   - Profile queries and updates for number of index entries and documents accessed</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40</a:t>
            </a:fld>
            <a:endParaRPr lang="en-US"/>
          </a:p>
        </p:txBody>
      </p:sp>
    </p:spTree>
    <p:extLst>
      <p:ext uri="{BB962C8B-B14F-4D97-AF65-F5344CB8AC3E}">
        <p14:creationId xmlns:p14="http://schemas.microsoft.com/office/powerpoint/2010/main" val="1387188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42</a:t>
            </a:fld>
            <a:endParaRPr lang="en-US"/>
          </a:p>
        </p:txBody>
      </p:sp>
    </p:spTree>
    <p:extLst>
      <p:ext uri="{BB962C8B-B14F-4D97-AF65-F5344CB8AC3E}">
        <p14:creationId xmlns:p14="http://schemas.microsoft.com/office/powerpoint/2010/main" val="1570040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43</a:t>
            </a:fld>
            <a:endParaRPr lang="en-US"/>
          </a:p>
        </p:txBody>
      </p:sp>
    </p:spTree>
    <p:extLst>
      <p:ext uri="{BB962C8B-B14F-4D97-AF65-F5344CB8AC3E}">
        <p14:creationId xmlns:p14="http://schemas.microsoft.com/office/powerpoint/2010/main" val="1380724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45</a:t>
            </a:fld>
            <a:endParaRPr lang="en-US"/>
          </a:p>
        </p:txBody>
      </p:sp>
    </p:spTree>
    <p:extLst>
      <p:ext uri="{BB962C8B-B14F-4D97-AF65-F5344CB8AC3E}">
        <p14:creationId xmlns:p14="http://schemas.microsoft.com/office/powerpoint/2010/main" val="14230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46</a:t>
            </a:fld>
            <a:endParaRPr lang="en-US"/>
          </a:p>
        </p:txBody>
      </p:sp>
    </p:spTree>
    <p:extLst>
      <p:ext uri="{BB962C8B-B14F-4D97-AF65-F5344CB8AC3E}">
        <p14:creationId xmlns:p14="http://schemas.microsoft.com/office/powerpoint/2010/main" val="228240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47</a:t>
            </a:fld>
            <a:endParaRPr lang="en-US"/>
          </a:p>
        </p:txBody>
      </p:sp>
    </p:spTree>
    <p:extLst>
      <p:ext uri="{BB962C8B-B14F-4D97-AF65-F5344CB8AC3E}">
        <p14:creationId xmlns:p14="http://schemas.microsoft.com/office/powerpoint/2010/main" val="896731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49</a:t>
            </a:fld>
            <a:endParaRPr lang="en-US"/>
          </a:p>
        </p:txBody>
      </p:sp>
    </p:spTree>
    <p:extLst>
      <p:ext uri="{BB962C8B-B14F-4D97-AF65-F5344CB8AC3E}">
        <p14:creationId xmlns:p14="http://schemas.microsoft.com/office/powerpoint/2010/main" val="187983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CHART BUT MUCH FASTER(!)</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50</a:t>
            </a:fld>
            <a:endParaRPr lang="en-US"/>
          </a:p>
        </p:txBody>
      </p:sp>
    </p:spTree>
    <p:extLst>
      <p:ext uri="{BB962C8B-B14F-4D97-AF65-F5344CB8AC3E}">
        <p14:creationId xmlns:p14="http://schemas.microsoft.com/office/powerpoint/2010/main" val="592602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Delivery business transaction consists of processing a batch of 10 new (not yet delivered) orders.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51</a:t>
            </a:fld>
            <a:endParaRPr lang="en-US"/>
          </a:p>
        </p:txBody>
      </p:sp>
    </p:spTree>
    <p:extLst>
      <p:ext uri="{BB962C8B-B14F-4D97-AF65-F5344CB8AC3E}">
        <p14:creationId xmlns:p14="http://schemas.microsoft.com/office/powerpoint/2010/main" val="204808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motivations: evergreen, regressions, get a general idea how "GOOD" our transactions</a:t>
            </a:r>
            <a:r>
              <a:rPr lang="en-US" baseline="0" dirty="0" smtClean="0"/>
              <a:t> are.</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6</a:t>
            </a:fld>
            <a:endParaRPr lang="en-US"/>
          </a:p>
        </p:txBody>
      </p:sp>
    </p:spTree>
    <p:extLst>
      <p:ext uri="{BB962C8B-B14F-4D97-AF65-F5344CB8AC3E}">
        <p14:creationId xmlns:p14="http://schemas.microsoft.com/office/powerpoint/2010/main" val="2129839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order is processed (delivered) in full within the scope of a read-write database transaction.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number of orders delivered as a group (or batched) within the same database transaction is implementation specific. </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52</a:t>
            </a:fld>
            <a:endParaRPr lang="en-US"/>
          </a:p>
        </p:txBody>
      </p:sp>
    </p:spTree>
    <p:extLst>
      <p:ext uri="{BB962C8B-B14F-4D97-AF65-F5344CB8AC3E}">
        <p14:creationId xmlns:p14="http://schemas.microsoft.com/office/powerpoint/2010/main" val="785812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number of orders delivered as a group (or batched) within the same database transaction is implementation specific. </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53</a:t>
            </a:fld>
            <a:endParaRPr lang="en-US"/>
          </a:p>
        </p:txBody>
      </p:sp>
    </p:spTree>
    <p:extLst>
      <p:ext uri="{BB962C8B-B14F-4D97-AF65-F5344CB8AC3E}">
        <p14:creationId xmlns:p14="http://schemas.microsoft.com/office/powerpoint/2010/main" val="853365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DID WE DO?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Very interesting, initially it seemed like we did much better with ten-transactions for ten-deliveries...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then I went "oh no, I don't have a chart to show how MUCH better we did!"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it turned out we don't do better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we actually do a little worse, or in the case of w=majority we do quite a bit worse!!!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Benchmark the actual final production code even if you benchmarked it "before"!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54</a:t>
            </a:fld>
            <a:endParaRPr lang="en-US"/>
          </a:p>
        </p:txBody>
      </p:sp>
    </p:spTree>
    <p:extLst>
      <p:ext uri="{BB962C8B-B14F-4D97-AF65-F5344CB8AC3E}">
        <p14:creationId xmlns:p14="http://schemas.microsoft.com/office/powerpoint/2010/main" val="1525423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DEMO</a:t>
            </a:r>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56</a:t>
            </a:fld>
            <a:endParaRPr lang="en-US"/>
          </a:p>
        </p:txBody>
      </p:sp>
    </p:spTree>
    <p:extLst>
      <p:ext uri="{BB962C8B-B14F-4D97-AF65-F5344CB8AC3E}">
        <p14:creationId xmlns:p14="http://schemas.microsoft.com/office/powerpoint/2010/main" val="557980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DEMO</a:t>
            </a:r>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57</a:t>
            </a:fld>
            <a:endParaRPr lang="en-US"/>
          </a:p>
        </p:txBody>
      </p:sp>
    </p:spTree>
    <p:extLst>
      <p:ext uri="{BB962C8B-B14F-4D97-AF65-F5344CB8AC3E}">
        <p14:creationId xmlns:p14="http://schemas.microsoft.com/office/powerpoint/2010/main" val="1694789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DEMO</a:t>
            </a:r>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58</a:t>
            </a:fld>
            <a:endParaRPr lang="en-US"/>
          </a:p>
        </p:txBody>
      </p:sp>
    </p:spTree>
    <p:extLst>
      <p:ext uri="{BB962C8B-B14F-4D97-AF65-F5344CB8AC3E}">
        <p14:creationId xmlns:p14="http://schemas.microsoft.com/office/powerpoint/2010/main" val="170160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DEMO</a:t>
            </a:r>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60</a:t>
            </a:fld>
            <a:endParaRPr lang="en-US"/>
          </a:p>
        </p:txBody>
      </p:sp>
    </p:spTree>
    <p:extLst>
      <p:ext uri="{BB962C8B-B14F-4D97-AF65-F5344CB8AC3E}">
        <p14:creationId xmlns:p14="http://schemas.microsoft.com/office/powerpoint/2010/main" val="89366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to pick a workload/benchmark...     WANTED</a:t>
            </a:r>
            <a:r>
              <a:rPr lang="en-US" baseline="0" dirty="0" smtClean="0"/>
              <a:t> SOMETHING STANDARD!</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7</a:t>
            </a:fld>
            <a:endParaRPr lang="en-US"/>
          </a:p>
        </p:txBody>
      </p:sp>
    </p:spTree>
    <p:extLst>
      <p:ext uri="{BB962C8B-B14F-4D97-AF65-F5344CB8AC3E}">
        <p14:creationId xmlns:p14="http://schemas.microsoft.com/office/powerpoint/2010/main" val="204071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to pick a workload/benchmark...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8</a:t>
            </a:fld>
            <a:endParaRPr lang="en-US"/>
          </a:p>
        </p:txBody>
      </p:sp>
    </p:spTree>
    <p:extLst>
      <p:ext uri="{BB962C8B-B14F-4D97-AF65-F5344CB8AC3E}">
        <p14:creationId xmlns:p14="http://schemas.microsoft.com/office/powerpoint/2010/main" val="16666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to pick a workload/benchmark...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9</a:t>
            </a:fld>
            <a:endParaRPr lang="en-US"/>
          </a:p>
        </p:txBody>
      </p:sp>
    </p:spTree>
    <p:extLst>
      <p:ext uri="{BB962C8B-B14F-4D97-AF65-F5344CB8AC3E}">
        <p14:creationId xmlns:p14="http://schemas.microsoft.com/office/powerpoint/2010/main" val="163979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noSQL</a:t>
            </a:r>
            <a:r>
              <a:rPr lang="en-US" baseline="0" dirty="0" err="1" smtClean="0"/>
              <a:t>Particularly</a:t>
            </a:r>
            <a:r>
              <a:rPr lang="en-US" baseline="0" dirty="0" smtClean="0"/>
              <a:t> lacking in DOCUMENT DATABASES! </a:t>
            </a:r>
            <a:r>
              <a:rPr lang="en-US" dirty="0" smtClean="0"/>
              <a:t>:</a:t>
            </a:r>
            <a:r>
              <a:rPr lang="en-US" baseline="0" dirty="0" smtClean="0"/>
              <a:t>   LIMITED TO YCSB.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10</a:t>
            </a:fld>
            <a:endParaRPr lang="en-US"/>
          </a:p>
        </p:txBody>
      </p:sp>
    </p:spTree>
    <p:extLst>
      <p:ext uri="{BB962C8B-B14F-4D97-AF65-F5344CB8AC3E}">
        <p14:creationId xmlns:p14="http://schemas.microsoft.com/office/powerpoint/2010/main" val="168210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Transaction Processing Performance Council</a:t>
            </a:r>
          </a:p>
          <a:p>
            <a:r>
              <a:rPr lang="en-US" dirty="0" smtClean="0"/>
              <a:t>1988</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BDD537A-5172-C44B-AEAA-2795CCEA6F99}" type="slidenum">
              <a:rPr lang="en-US" smtClean="0"/>
              <a:t>12</a:t>
            </a:fld>
            <a:endParaRPr lang="en-US"/>
          </a:p>
        </p:txBody>
      </p:sp>
    </p:spTree>
    <p:extLst>
      <p:ext uri="{BB962C8B-B14F-4D97-AF65-F5344CB8AC3E}">
        <p14:creationId xmlns:p14="http://schemas.microsoft.com/office/powerpoint/2010/main" val="111655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4" Type="http://schemas.openxmlformats.org/officeDocument/2006/relationships/image" Target="../media/image6.png"/><Relationship Id="rId5" Type="http://schemas.openxmlformats.org/officeDocument/2006/relationships/image" Target="../media/image8.sv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4" Type="http://schemas.openxmlformats.org/officeDocument/2006/relationships/image" Target="../media/image8.png"/><Relationship Id="rId5" Type="http://schemas.openxmlformats.org/officeDocument/2006/relationships/image" Target="../media/image12.sv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sv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sv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3.svg"/><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sv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4" Type="http://schemas.openxmlformats.org/officeDocument/2006/relationships/image" Target="../media/image8.png"/><Relationship Id="rId5" Type="http://schemas.openxmlformats.org/officeDocument/2006/relationships/image" Target="../media/image12.sv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21313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8C6EA27D-968C-4C92-BAA7-11D24120A864}"/>
              </a:ext>
            </a:extLst>
          </p:cNvPr>
          <p:cNvGrpSpPr/>
          <p:nvPr userDrawn="1"/>
        </p:nvGrpSpPr>
        <p:grpSpPr>
          <a:xfrm>
            <a:off x="2466" y="0"/>
            <a:ext cx="12186359" cy="6858003"/>
            <a:chOff x="1850" y="0"/>
            <a:chExt cx="9142150" cy="5143502"/>
          </a:xfrm>
        </p:grpSpPr>
        <p:pic>
          <p:nvPicPr>
            <p:cNvPr id="7" name="Google Shape;10;p2">
              <a:extLst>
                <a:ext uri="{FF2B5EF4-FFF2-40B4-BE49-F238E27FC236}">
                  <a16:creationId xmlns:a16="http://schemas.microsoft.com/office/drawing/2014/main" xmlns="" id="{516BBABA-FC02-4B2B-BC81-E0151DEFD415}"/>
                </a:ext>
              </a:extLst>
            </p:cNvPr>
            <p:cNvPicPr preferRelativeResize="0"/>
            <p:nvPr userDrawn="1"/>
          </p:nvPicPr>
          <p:blipFill rotWithShape="1">
            <a:blip r:embed="rId2">
              <a:alphaModFix/>
            </a:blip>
            <a:srcRect l="-1" t="316" r="297"/>
            <a:stretch/>
          </p:blipFill>
          <p:spPr>
            <a:xfrm>
              <a:off x="1850" y="0"/>
              <a:ext cx="9142150" cy="5143502"/>
            </a:xfrm>
            <a:prstGeom prst="rect">
              <a:avLst/>
            </a:prstGeom>
            <a:noFill/>
            <a:ln>
              <a:noFill/>
            </a:ln>
          </p:spPr>
        </p:pic>
        <p:sp>
          <p:nvSpPr>
            <p:cNvPr id="3" name="Rectangle 2">
              <a:extLst>
                <a:ext uri="{FF2B5EF4-FFF2-40B4-BE49-F238E27FC236}">
                  <a16:creationId xmlns:a16="http://schemas.microsoft.com/office/drawing/2014/main" xmlns="" id="{2315E8AE-7387-4ACF-8E76-985EFFD715A1}"/>
                </a:ext>
              </a:extLst>
            </p:cNvPr>
            <p:cNvSpPr/>
            <p:nvPr userDrawn="1"/>
          </p:nvSpPr>
          <p:spPr>
            <a:xfrm>
              <a:off x="127379" y="4540155"/>
              <a:ext cx="1473958" cy="495869"/>
            </a:xfrm>
            <a:prstGeom prst="rect">
              <a:avLst/>
            </a:prstGeom>
            <a:solidFill>
              <a:srgbClr val="1C2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pic>
        <p:nvPicPr>
          <p:cNvPr id="6" name="Google Shape;82;p19">
            <a:extLst>
              <a:ext uri="{FF2B5EF4-FFF2-40B4-BE49-F238E27FC236}">
                <a16:creationId xmlns:a16="http://schemas.microsoft.com/office/drawing/2014/main" xmlns="" id="{78717417-5473-441C-9B17-2FA4601FC10A}"/>
              </a:ext>
            </a:extLst>
          </p:cNvPr>
          <p:cNvPicPr preferRelativeResize="0"/>
          <p:nvPr userDrawn="1"/>
        </p:nvPicPr>
        <p:blipFill>
          <a:blip r:embed="rId3">
            <a:alphaModFix/>
          </a:blip>
          <a:stretch>
            <a:fillRect/>
          </a:stretch>
        </p:blipFill>
        <p:spPr>
          <a:xfrm>
            <a:off x="827914" y="1628165"/>
            <a:ext cx="1978193" cy="662860"/>
          </a:xfrm>
          <a:prstGeom prst="rect">
            <a:avLst/>
          </a:prstGeom>
          <a:noFill/>
          <a:ln>
            <a:noFill/>
          </a:ln>
        </p:spPr>
      </p:pic>
      <p:sp>
        <p:nvSpPr>
          <p:cNvPr id="10" name="Subtitle 2">
            <a:extLst>
              <a:ext uri="{FF2B5EF4-FFF2-40B4-BE49-F238E27FC236}">
                <a16:creationId xmlns:a16="http://schemas.microsoft.com/office/drawing/2014/main" xmlns="" id="{E5B35B92-6679-4139-8D59-0342D2C3E1FB}"/>
              </a:ext>
            </a:extLst>
          </p:cNvPr>
          <p:cNvSpPr>
            <a:spLocks noGrp="1"/>
          </p:cNvSpPr>
          <p:nvPr userDrawn="1">
            <p:ph type="subTitle" idx="1"/>
          </p:nvPr>
        </p:nvSpPr>
        <p:spPr>
          <a:xfrm>
            <a:off x="827914" y="4677457"/>
            <a:ext cx="8638085" cy="389912"/>
          </a:xfrm>
        </p:spPr>
        <p:txBody>
          <a:bodyPr lIns="0" tIns="0" bIns="0" anchor="b">
            <a:noAutofit/>
          </a:bodyPr>
          <a:lstStyle>
            <a:lvl1pPr marL="0" indent="0" algn="l">
              <a:lnSpc>
                <a:spcPts val="2200"/>
              </a:lnSpc>
              <a:spcBef>
                <a:spcPts val="0"/>
              </a:spcBef>
              <a:buNone/>
              <a:defRPr sz="2000">
                <a:solidFill>
                  <a:schemeClr val="bg1"/>
                </a:solidFill>
              </a:defRPr>
            </a:lvl1pPr>
            <a:lvl2pPr marL="609448" indent="0" algn="ctr">
              <a:buNone/>
              <a:defRPr sz="2666"/>
            </a:lvl2pPr>
            <a:lvl3pPr marL="1218895" indent="0" algn="ctr">
              <a:buNone/>
              <a:defRPr sz="2399"/>
            </a:lvl3pPr>
            <a:lvl4pPr marL="1828343" indent="0" algn="ctr">
              <a:buNone/>
              <a:defRPr sz="2133"/>
            </a:lvl4pPr>
            <a:lvl5pPr marL="2437790" indent="0" algn="ctr">
              <a:buNone/>
              <a:defRPr sz="2133"/>
            </a:lvl5pPr>
            <a:lvl6pPr marL="3047238" indent="0" algn="ctr">
              <a:buNone/>
              <a:defRPr sz="2133"/>
            </a:lvl6pPr>
            <a:lvl7pPr marL="3656686" indent="0" algn="ctr">
              <a:buNone/>
              <a:defRPr sz="2133"/>
            </a:lvl7pPr>
            <a:lvl8pPr marL="4266133" indent="0" algn="ctr">
              <a:buNone/>
              <a:defRPr sz="2133"/>
            </a:lvl8pPr>
            <a:lvl9pPr marL="4875581" indent="0" algn="ctr">
              <a:buNone/>
              <a:defRPr sz="2133"/>
            </a:lvl9pPr>
          </a:lstStyle>
          <a:p>
            <a:r>
              <a:rPr lang="en-US" dirty="0"/>
              <a:t>Click to edit Master subtitle style</a:t>
            </a:r>
          </a:p>
        </p:txBody>
      </p:sp>
      <p:sp>
        <p:nvSpPr>
          <p:cNvPr id="4" name="TextBox 3">
            <a:extLst>
              <a:ext uri="{FF2B5EF4-FFF2-40B4-BE49-F238E27FC236}">
                <a16:creationId xmlns:a16="http://schemas.microsoft.com/office/drawing/2014/main" xmlns="" id="{A625F7B0-9A1B-4915-8466-60F7404CC05B}"/>
              </a:ext>
            </a:extLst>
          </p:cNvPr>
          <p:cNvSpPr txBox="1"/>
          <p:nvPr userDrawn="1"/>
        </p:nvSpPr>
        <p:spPr>
          <a:xfrm>
            <a:off x="827914" y="5036154"/>
            <a:ext cx="184789" cy="348813"/>
          </a:xfrm>
          <a:prstGeom prst="rect">
            <a:avLst/>
          </a:prstGeom>
        </p:spPr>
        <p:txBody>
          <a:bodyPr vert="horz" lIns="0" tIns="121888" rIns="121888" bIns="121888" rtlCol="0" anchor="t">
            <a:noAutofit/>
          </a:bodyPr>
          <a:lstStyle>
            <a:lvl1pPr defTabSz="914400" eaLnBrk="1" latinLnBrk="0" hangingPunct="1">
              <a:spcBef>
                <a:spcPct val="0"/>
              </a:spcBef>
              <a:buNone/>
              <a:defRPr sz="1100" kern="1200">
                <a:solidFill>
                  <a:schemeClr val="bg1"/>
                </a:solidFill>
                <a:latin typeface="+mn-lt"/>
                <a:ea typeface="+mj-ea"/>
                <a:cs typeface="+mj-cs"/>
              </a:defRPr>
            </a:lvl1pPr>
          </a:lstStyle>
          <a:p>
            <a:pPr lvl="0" algn="l"/>
            <a:endParaRPr lang="en-US" sz="1466" dirty="0">
              <a:solidFill>
                <a:srgbClr val="91C851"/>
              </a:solidFill>
            </a:endParaRPr>
          </a:p>
        </p:txBody>
      </p:sp>
      <p:sp>
        <p:nvSpPr>
          <p:cNvPr id="11" name="Title 1">
            <a:extLst>
              <a:ext uri="{FF2B5EF4-FFF2-40B4-BE49-F238E27FC236}">
                <a16:creationId xmlns:a16="http://schemas.microsoft.com/office/drawing/2014/main" xmlns="" id="{CFB94D7F-5FCF-4010-ACDA-D292F533F48D}"/>
              </a:ext>
            </a:extLst>
          </p:cNvPr>
          <p:cNvSpPr>
            <a:spLocks noGrp="1"/>
          </p:cNvSpPr>
          <p:nvPr userDrawn="1">
            <p:ph type="ctrTitle"/>
          </p:nvPr>
        </p:nvSpPr>
        <p:spPr>
          <a:xfrm>
            <a:off x="827914" y="3422301"/>
            <a:ext cx="8638086" cy="1221660"/>
          </a:xfrm>
        </p:spPr>
        <p:txBody>
          <a:bodyPr lIns="0" rIns="0" anchor="b">
            <a:noAutofit/>
          </a:bodyPr>
          <a:lstStyle>
            <a:lvl1pPr algn="l">
              <a:lnSpc>
                <a:spcPts val="2800"/>
              </a:lnSpc>
              <a:defRPr lang="en-US" sz="2600" b="0" i="0" u="none" strike="noStrike" kern="1200" cap="none" dirty="0">
                <a:solidFill>
                  <a:schemeClr val="accent5"/>
                </a:solidFill>
                <a:latin typeface="+mj-lt"/>
                <a:ea typeface="+mj-ea"/>
                <a:cs typeface="+mj-cs"/>
                <a:sym typeface="Arial"/>
              </a:defRPr>
            </a:lvl1pPr>
          </a:lstStyle>
          <a:p>
            <a:r>
              <a:rPr lang="en-US" dirty="0"/>
              <a:t>Click to edit Master title style</a:t>
            </a:r>
          </a:p>
        </p:txBody>
      </p:sp>
      <p:sp>
        <p:nvSpPr>
          <p:cNvPr id="15" name="Freeform 86">
            <a:extLst>
              <a:ext uri="{FF2B5EF4-FFF2-40B4-BE49-F238E27FC236}">
                <a16:creationId xmlns:a16="http://schemas.microsoft.com/office/drawing/2014/main" xmlns="" id="{C2CB6884-CBDA-431D-8DE5-0E97B536EA18}"/>
              </a:ext>
            </a:extLst>
          </p:cNvPr>
          <p:cNvSpPr>
            <a:spLocks noChangeArrowheads="1"/>
          </p:cNvSpPr>
          <p:nvPr userDrawn="1"/>
        </p:nvSpPr>
        <p:spPr bwMode="auto">
          <a:xfrm>
            <a:off x="827914" y="5152004"/>
            <a:ext cx="260387" cy="2557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67" tIns="60933" rIns="121867" bIns="60933" anchor="ctr"/>
          <a:lstStyle/>
          <a:p>
            <a:pPr defTabSz="2437303" fontAlgn="auto">
              <a:spcBef>
                <a:spcPts val="0"/>
              </a:spcBef>
              <a:spcAft>
                <a:spcPts val="0"/>
              </a:spcAft>
              <a:defRPr/>
            </a:pPr>
            <a:endParaRPr lang="en-US" sz="2487" dirty="0">
              <a:solidFill>
                <a:schemeClr val="bg1"/>
              </a:solidFill>
              <a:latin typeface="DINOT" panose="020B0504020101010102" pitchFamily="34" charset="0"/>
              <a:ea typeface="+mn-ea"/>
              <a:cs typeface="+mn-cs"/>
            </a:endParaRPr>
          </a:p>
        </p:txBody>
      </p:sp>
      <p:sp>
        <p:nvSpPr>
          <p:cNvPr id="17" name="Text Placeholder 3">
            <a:extLst>
              <a:ext uri="{FF2B5EF4-FFF2-40B4-BE49-F238E27FC236}">
                <a16:creationId xmlns:a16="http://schemas.microsoft.com/office/drawing/2014/main" xmlns="" id="{F320DC5F-CABD-4C7A-8468-B59A3E4FEAB1}"/>
              </a:ext>
            </a:extLst>
          </p:cNvPr>
          <p:cNvSpPr>
            <a:spLocks noGrp="1"/>
          </p:cNvSpPr>
          <p:nvPr>
            <p:ph type="body" sz="half" idx="2" hasCustomPrompt="1"/>
          </p:nvPr>
        </p:nvSpPr>
        <p:spPr>
          <a:xfrm>
            <a:off x="1187808" y="5136727"/>
            <a:ext cx="8278190" cy="295869"/>
          </a:xfrm>
        </p:spPr>
        <p:txBody>
          <a:bodyPr lIns="0" tIns="0" rIns="0" bIns="0" anchor="ctr">
            <a:noAutofit/>
          </a:bodyPr>
          <a:lstStyle>
            <a:lvl1pPr marL="0" indent="0" algn="l">
              <a:lnSpc>
                <a:spcPct val="100000"/>
              </a:lnSpc>
              <a:spcBef>
                <a:spcPts val="0"/>
              </a:spcBef>
              <a:buNone/>
              <a:defRPr lang="en-US" sz="16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@TwitterHandle</a:t>
            </a:r>
          </a:p>
        </p:txBody>
      </p:sp>
    </p:spTree>
    <p:extLst>
      <p:ext uri="{BB962C8B-B14F-4D97-AF65-F5344CB8AC3E}">
        <p14:creationId xmlns:p14="http://schemas.microsoft.com/office/powerpoint/2010/main" val="109586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5CF0E86-13B7-4870-BB24-CCF2B20C2585}"/>
              </a:ext>
            </a:extLst>
          </p:cNvPr>
          <p:cNvGrpSpPr/>
          <p:nvPr userDrawn="1"/>
        </p:nvGrpSpPr>
        <p:grpSpPr>
          <a:xfrm>
            <a:off x="1974" y="205202"/>
            <a:ext cx="12184878" cy="6652799"/>
            <a:chOff x="1480" y="153901"/>
            <a:chExt cx="9141039" cy="4989599"/>
          </a:xfrm>
        </p:grpSpPr>
        <p:pic>
          <p:nvPicPr>
            <p:cNvPr id="9" name="Picture 8" descr="A close up of a logo&#10;&#10;Description automatically generated">
              <a:extLst>
                <a:ext uri="{FF2B5EF4-FFF2-40B4-BE49-F238E27FC236}">
                  <a16:creationId xmlns:a16="http://schemas.microsoft.com/office/drawing/2014/main" xmlns="" id="{D944F638-13DA-48F7-8269-3C964AD590ED}"/>
                </a:ext>
              </a:extLst>
            </p:cNvPr>
            <p:cNvPicPr>
              <a:picLocks noChangeAspect="1"/>
            </p:cNvPicPr>
            <p:nvPr userDrawn="1"/>
          </p:nvPicPr>
          <p:blipFill rotWithShape="1">
            <a:blip r:embed="rId2"/>
            <a:srcRect b="2992"/>
            <a:stretch/>
          </p:blipFill>
          <p:spPr>
            <a:xfrm>
              <a:off x="1480" y="153901"/>
              <a:ext cx="9141039" cy="4989599"/>
            </a:xfrm>
            <a:prstGeom prst="rect">
              <a:avLst/>
            </a:prstGeom>
          </p:spPr>
        </p:pic>
        <p:pic>
          <p:nvPicPr>
            <p:cNvPr id="13" name="Graphic 12">
              <a:extLst>
                <a:ext uri="{FF2B5EF4-FFF2-40B4-BE49-F238E27FC236}">
                  <a16:creationId xmlns:a16="http://schemas.microsoft.com/office/drawing/2014/main" xmlns="" id="{97D988D6-D673-4F51-BDC6-1193A34C1D6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51180" y="4850885"/>
              <a:ext cx="1567997" cy="146304"/>
            </a:xfrm>
            <a:prstGeom prst="rect">
              <a:avLst/>
            </a:prstGeom>
          </p:spPr>
        </p:pic>
      </p:grpSp>
      <p:sp>
        <p:nvSpPr>
          <p:cNvPr id="2" name="Title 1">
            <a:extLst>
              <a:ext uri="{FF2B5EF4-FFF2-40B4-BE49-F238E27FC236}">
                <a16:creationId xmlns:a16="http://schemas.microsoft.com/office/drawing/2014/main" xmlns="" id="{B505C8F8-DC83-4D90-B226-5BEF860D62FD}"/>
              </a:ext>
            </a:extLst>
          </p:cNvPr>
          <p:cNvSpPr>
            <a:spLocks noGrp="1"/>
          </p:cNvSpPr>
          <p:nvPr>
            <p:ph type="title"/>
          </p:nvPr>
        </p:nvSpPr>
        <p:spPr>
          <a:xfrm>
            <a:off x="304721" y="246888"/>
            <a:ext cx="11579384" cy="110761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DF78C71-8112-43B8-BDAE-E75F2977ACAC}"/>
              </a:ext>
            </a:extLst>
          </p:cNvPr>
          <p:cNvSpPr>
            <a:spLocks noGrp="1"/>
          </p:cNvSpPr>
          <p:nvPr>
            <p:ph sz="half" idx="1"/>
          </p:nvPr>
        </p:nvSpPr>
        <p:spPr>
          <a:xfrm>
            <a:off x="304720" y="1826684"/>
            <a:ext cx="3656648" cy="4349749"/>
          </a:xfrm>
        </p:spPr>
        <p:txBody>
          <a:bodyPr/>
          <a:lstStyle>
            <a:lvl1pPr>
              <a:defRPr sz="24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0E5F87B-3613-4218-8532-B2212482D916}"/>
              </a:ext>
            </a:extLst>
          </p:cNvPr>
          <p:cNvSpPr>
            <a:spLocks noGrp="1"/>
          </p:cNvSpPr>
          <p:nvPr>
            <p:ph sz="half" idx="2"/>
          </p:nvPr>
        </p:nvSpPr>
        <p:spPr>
          <a:xfrm>
            <a:off x="4266089" y="1826684"/>
            <a:ext cx="3656648" cy="4349749"/>
          </a:xfrm>
        </p:spPr>
        <p:txBody>
          <a:bodyPr/>
          <a:lstStyle>
            <a:lvl1pPr>
              <a:defRPr sz="24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xmlns="" id="{4FBC8339-4165-4CBD-97CD-FB4796E9AFF7}"/>
              </a:ext>
            </a:extLst>
          </p:cNvPr>
          <p:cNvSpPr>
            <a:spLocks noGrp="1"/>
          </p:cNvSpPr>
          <p:nvPr>
            <p:ph sz="half" idx="10"/>
          </p:nvPr>
        </p:nvSpPr>
        <p:spPr>
          <a:xfrm>
            <a:off x="8227457" y="1826684"/>
            <a:ext cx="3656648" cy="4349749"/>
          </a:xfrm>
        </p:spPr>
        <p:txBody>
          <a:bodyPr/>
          <a:lstStyle>
            <a:lvl1pPr>
              <a:defRPr sz="24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563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Subhea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xmlns="" id="{1ECDA053-6BE3-4CEE-85A0-E502F5F9B547}"/>
              </a:ext>
            </a:extLst>
          </p:cNvPr>
          <p:cNvPicPr>
            <a:picLocks noChangeAspect="1"/>
          </p:cNvPicPr>
          <p:nvPr userDrawn="1"/>
        </p:nvPicPr>
        <p:blipFill rotWithShape="1">
          <a:blip r:embed="rId2"/>
          <a:srcRect b="2992"/>
          <a:stretch/>
        </p:blipFill>
        <p:spPr>
          <a:xfrm>
            <a:off x="1974" y="205202"/>
            <a:ext cx="12184878" cy="6652799"/>
          </a:xfrm>
          <a:prstGeom prst="rect">
            <a:avLst/>
          </a:prstGeom>
        </p:spPr>
      </p:pic>
      <p:sp>
        <p:nvSpPr>
          <p:cNvPr id="2" name="Title 1">
            <a:extLst>
              <a:ext uri="{FF2B5EF4-FFF2-40B4-BE49-F238E27FC236}">
                <a16:creationId xmlns:a16="http://schemas.microsoft.com/office/drawing/2014/main" xmlns="" id="{6A3D0FC6-8387-488F-9301-E8DDE33E7D43}"/>
              </a:ext>
            </a:extLst>
          </p:cNvPr>
          <p:cNvSpPr>
            <a:spLocks noGrp="1"/>
          </p:cNvSpPr>
          <p:nvPr>
            <p:ph type="title"/>
          </p:nvPr>
        </p:nvSpPr>
        <p:spPr>
          <a:xfrm>
            <a:off x="304721" y="246888"/>
            <a:ext cx="11579384" cy="110947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00A4D230-5828-48E8-A6F7-9747F6B631FD}"/>
              </a:ext>
            </a:extLst>
          </p:cNvPr>
          <p:cNvSpPr>
            <a:spLocks noGrp="1"/>
          </p:cNvSpPr>
          <p:nvPr>
            <p:ph type="body" idx="1"/>
          </p:nvPr>
        </p:nvSpPr>
        <p:spPr>
          <a:xfrm>
            <a:off x="304720" y="1680634"/>
            <a:ext cx="3656648" cy="825500"/>
          </a:xfrm>
        </p:spPr>
        <p:txBody>
          <a:bodyPr anchor="b"/>
          <a:lstStyle>
            <a:lvl1pPr marL="0" indent="0">
              <a:buNone/>
              <a:defRPr sz="2400" b="1">
                <a:solidFill>
                  <a:schemeClr val="accent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C6EB28B8-31E2-440D-B19D-3F15ECF9BB96}"/>
              </a:ext>
            </a:extLst>
          </p:cNvPr>
          <p:cNvSpPr>
            <a:spLocks noGrp="1"/>
          </p:cNvSpPr>
          <p:nvPr>
            <p:ph sz="half" idx="2"/>
          </p:nvPr>
        </p:nvSpPr>
        <p:spPr>
          <a:xfrm>
            <a:off x="304720" y="2506133"/>
            <a:ext cx="3656648" cy="3683000"/>
          </a:xfrm>
        </p:spPr>
        <p:txBody>
          <a:bodyPr/>
          <a:lstStyle>
            <a:lvl1pPr>
              <a:defRPr sz="24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9AAC5E2-7081-4056-A21E-905DB782BDDB}"/>
              </a:ext>
            </a:extLst>
          </p:cNvPr>
          <p:cNvSpPr>
            <a:spLocks noGrp="1"/>
          </p:cNvSpPr>
          <p:nvPr>
            <p:ph type="body" sz="quarter" idx="3"/>
          </p:nvPr>
        </p:nvSpPr>
        <p:spPr>
          <a:xfrm>
            <a:off x="4266089" y="1680634"/>
            <a:ext cx="3656648" cy="825500"/>
          </a:xfrm>
        </p:spPr>
        <p:txBody>
          <a:bodyPr anchor="b"/>
          <a:lstStyle>
            <a:lvl1pPr marL="0" indent="0">
              <a:buNone/>
              <a:defRPr sz="2400" b="1">
                <a:solidFill>
                  <a:schemeClr val="accent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9AAA41D4-68FC-4CE1-8AEB-368479423ECA}"/>
              </a:ext>
            </a:extLst>
          </p:cNvPr>
          <p:cNvSpPr>
            <a:spLocks noGrp="1"/>
          </p:cNvSpPr>
          <p:nvPr>
            <p:ph sz="quarter" idx="4"/>
          </p:nvPr>
        </p:nvSpPr>
        <p:spPr>
          <a:xfrm>
            <a:off x="4266089" y="2506133"/>
            <a:ext cx="3656648" cy="3683000"/>
          </a:xfrm>
        </p:spPr>
        <p:txBody>
          <a:bodyPr/>
          <a:lstStyle>
            <a:lvl1pPr>
              <a:defRPr sz="24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12">
            <a:extLst>
              <a:ext uri="{FF2B5EF4-FFF2-40B4-BE49-F238E27FC236}">
                <a16:creationId xmlns:a16="http://schemas.microsoft.com/office/drawing/2014/main" xmlns="" id="{6C87B1C3-F297-4446-B9BE-34CBD8ECA91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68119" y="6467847"/>
            <a:ext cx="2090118" cy="195072"/>
          </a:xfrm>
          <a:prstGeom prst="rect">
            <a:avLst/>
          </a:prstGeom>
        </p:spPr>
      </p:pic>
      <p:sp>
        <p:nvSpPr>
          <p:cNvPr id="9" name="Text Placeholder 4">
            <a:extLst>
              <a:ext uri="{FF2B5EF4-FFF2-40B4-BE49-F238E27FC236}">
                <a16:creationId xmlns:a16="http://schemas.microsoft.com/office/drawing/2014/main" xmlns="" id="{93F614A2-51D0-49B7-8DF3-AA644C6F6FBC}"/>
              </a:ext>
            </a:extLst>
          </p:cNvPr>
          <p:cNvSpPr>
            <a:spLocks noGrp="1"/>
          </p:cNvSpPr>
          <p:nvPr>
            <p:ph type="body" sz="quarter" idx="10"/>
          </p:nvPr>
        </p:nvSpPr>
        <p:spPr>
          <a:xfrm>
            <a:off x="8227457" y="1680634"/>
            <a:ext cx="3656648" cy="825500"/>
          </a:xfrm>
        </p:spPr>
        <p:txBody>
          <a:bodyPr anchor="b"/>
          <a:lstStyle>
            <a:lvl1pPr marL="0" indent="0">
              <a:buNone/>
              <a:defRPr sz="2400" b="1">
                <a:solidFill>
                  <a:schemeClr val="accent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xmlns="" id="{A2577908-0D49-4AAA-9560-F604E9F5C5D1}"/>
              </a:ext>
            </a:extLst>
          </p:cNvPr>
          <p:cNvSpPr>
            <a:spLocks noGrp="1"/>
          </p:cNvSpPr>
          <p:nvPr>
            <p:ph sz="quarter" idx="11"/>
          </p:nvPr>
        </p:nvSpPr>
        <p:spPr>
          <a:xfrm>
            <a:off x="8227457" y="2506133"/>
            <a:ext cx="3656648" cy="3683000"/>
          </a:xfrm>
        </p:spPr>
        <p:txBody>
          <a:bodyPr/>
          <a:lstStyle>
            <a:lvl1pPr>
              <a:defRPr sz="24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695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xmlns="" id="{1ECDA053-6BE3-4CEE-85A0-E502F5F9B547}"/>
              </a:ext>
            </a:extLst>
          </p:cNvPr>
          <p:cNvPicPr>
            <a:picLocks noChangeAspect="1"/>
          </p:cNvPicPr>
          <p:nvPr userDrawn="1"/>
        </p:nvPicPr>
        <p:blipFill rotWithShape="1">
          <a:blip r:embed="rId2"/>
          <a:srcRect b="2992"/>
          <a:stretch/>
        </p:blipFill>
        <p:spPr>
          <a:xfrm>
            <a:off x="1974" y="205202"/>
            <a:ext cx="12184878" cy="6652799"/>
          </a:xfrm>
          <a:prstGeom prst="rect">
            <a:avLst/>
          </a:prstGeom>
        </p:spPr>
      </p:pic>
      <p:sp>
        <p:nvSpPr>
          <p:cNvPr id="2" name="Title 1">
            <a:extLst>
              <a:ext uri="{FF2B5EF4-FFF2-40B4-BE49-F238E27FC236}">
                <a16:creationId xmlns:a16="http://schemas.microsoft.com/office/drawing/2014/main" xmlns="" id="{6A3D0FC6-8387-488F-9301-E8DDE33E7D43}"/>
              </a:ext>
            </a:extLst>
          </p:cNvPr>
          <p:cNvSpPr>
            <a:spLocks noGrp="1"/>
          </p:cNvSpPr>
          <p:nvPr>
            <p:ph type="title"/>
          </p:nvPr>
        </p:nvSpPr>
        <p:spPr>
          <a:xfrm>
            <a:off x="304721" y="246888"/>
            <a:ext cx="11579384" cy="1109472"/>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xmlns="" id="{C6EB28B8-31E2-440D-B19D-3F15ECF9BB96}"/>
              </a:ext>
            </a:extLst>
          </p:cNvPr>
          <p:cNvSpPr>
            <a:spLocks noGrp="1"/>
          </p:cNvSpPr>
          <p:nvPr>
            <p:ph sz="half" idx="2"/>
          </p:nvPr>
        </p:nvSpPr>
        <p:spPr>
          <a:xfrm>
            <a:off x="304720" y="1680634"/>
            <a:ext cx="2743200" cy="4508499"/>
          </a:xfrm>
        </p:spPr>
        <p:txBody>
          <a:bodyPr/>
          <a:lstStyle>
            <a:lvl1pPr>
              <a:defRPr sz="20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xmlns="" id="{9AAA41D4-68FC-4CE1-8AEB-368479423ECA}"/>
              </a:ext>
            </a:extLst>
          </p:cNvPr>
          <p:cNvSpPr>
            <a:spLocks noGrp="1"/>
          </p:cNvSpPr>
          <p:nvPr>
            <p:ph sz="quarter" idx="4"/>
          </p:nvPr>
        </p:nvSpPr>
        <p:spPr>
          <a:xfrm>
            <a:off x="3250115" y="1680634"/>
            <a:ext cx="2743200" cy="4508499"/>
          </a:xfrm>
        </p:spPr>
        <p:txBody>
          <a:bodyPr/>
          <a:lstStyle>
            <a:lvl1pPr>
              <a:defRPr sz="20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12">
            <a:extLst>
              <a:ext uri="{FF2B5EF4-FFF2-40B4-BE49-F238E27FC236}">
                <a16:creationId xmlns:a16="http://schemas.microsoft.com/office/drawing/2014/main" xmlns="" id="{6C87B1C3-F297-4446-B9BE-34CBD8ECA91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68119" y="6467847"/>
            <a:ext cx="2090118" cy="195072"/>
          </a:xfrm>
          <a:prstGeom prst="rect">
            <a:avLst/>
          </a:prstGeom>
        </p:spPr>
      </p:pic>
      <p:sp>
        <p:nvSpPr>
          <p:cNvPr id="10" name="Content Placeholder 5">
            <a:extLst>
              <a:ext uri="{FF2B5EF4-FFF2-40B4-BE49-F238E27FC236}">
                <a16:creationId xmlns:a16="http://schemas.microsoft.com/office/drawing/2014/main" xmlns="" id="{A2577908-0D49-4AAA-9560-F604E9F5C5D1}"/>
              </a:ext>
            </a:extLst>
          </p:cNvPr>
          <p:cNvSpPr>
            <a:spLocks noGrp="1"/>
          </p:cNvSpPr>
          <p:nvPr>
            <p:ph sz="quarter" idx="11"/>
          </p:nvPr>
        </p:nvSpPr>
        <p:spPr>
          <a:xfrm>
            <a:off x="6195510" y="1680634"/>
            <a:ext cx="2743200" cy="4508499"/>
          </a:xfrm>
        </p:spPr>
        <p:txBody>
          <a:bodyPr/>
          <a:lstStyle>
            <a:lvl1pPr>
              <a:defRPr sz="20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xmlns="" id="{5486BC2D-D180-40B9-B804-56EF669FC608}"/>
              </a:ext>
            </a:extLst>
          </p:cNvPr>
          <p:cNvSpPr>
            <a:spLocks noGrp="1"/>
          </p:cNvSpPr>
          <p:nvPr>
            <p:ph sz="quarter" idx="13"/>
          </p:nvPr>
        </p:nvSpPr>
        <p:spPr>
          <a:xfrm>
            <a:off x="9140905" y="1680634"/>
            <a:ext cx="2743200" cy="4508499"/>
          </a:xfrm>
        </p:spPr>
        <p:txBody>
          <a:bodyPr/>
          <a:lstStyle>
            <a:lvl1pPr>
              <a:defRPr sz="20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1452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Subhea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xmlns="" id="{1ECDA053-6BE3-4CEE-85A0-E502F5F9B547}"/>
              </a:ext>
            </a:extLst>
          </p:cNvPr>
          <p:cNvPicPr>
            <a:picLocks noChangeAspect="1"/>
          </p:cNvPicPr>
          <p:nvPr userDrawn="1"/>
        </p:nvPicPr>
        <p:blipFill rotWithShape="1">
          <a:blip r:embed="rId2"/>
          <a:srcRect b="2992"/>
          <a:stretch/>
        </p:blipFill>
        <p:spPr>
          <a:xfrm>
            <a:off x="1974" y="205202"/>
            <a:ext cx="12184878" cy="6652799"/>
          </a:xfrm>
          <a:prstGeom prst="rect">
            <a:avLst/>
          </a:prstGeom>
        </p:spPr>
      </p:pic>
      <p:sp>
        <p:nvSpPr>
          <p:cNvPr id="2" name="Title 1">
            <a:extLst>
              <a:ext uri="{FF2B5EF4-FFF2-40B4-BE49-F238E27FC236}">
                <a16:creationId xmlns:a16="http://schemas.microsoft.com/office/drawing/2014/main" xmlns="" id="{6A3D0FC6-8387-488F-9301-E8DDE33E7D43}"/>
              </a:ext>
            </a:extLst>
          </p:cNvPr>
          <p:cNvSpPr>
            <a:spLocks noGrp="1"/>
          </p:cNvSpPr>
          <p:nvPr>
            <p:ph type="title"/>
          </p:nvPr>
        </p:nvSpPr>
        <p:spPr>
          <a:xfrm>
            <a:off x="304721" y="246888"/>
            <a:ext cx="11579384" cy="110947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00A4D230-5828-48E8-A6F7-9747F6B631FD}"/>
              </a:ext>
            </a:extLst>
          </p:cNvPr>
          <p:cNvSpPr>
            <a:spLocks noGrp="1"/>
          </p:cNvSpPr>
          <p:nvPr>
            <p:ph type="body" idx="1"/>
          </p:nvPr>
        </p:nvSpPr>
        <p:spPr>
          <a:xfrm>
            <a:off x="304720" y="1680634"/>
            <a:ext cx="2743200" cy="825500"/>
          </a:xfrm>
        </p:spPr>
        <p:txBody>
          <a:bodyPr anchor="b"/>
          <a:lstStyle>
            <a:lvl1pPr marL="0" indent="0">
              <a:buNone/>
              <a:defRPr sz="2000" b="1">
                <a:solidFill>
                  <a:schemeClr val="accent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C6EB28B8-31E2-440D-B19D-3F15ECF9BB96}"/>
              </a:ext>
            </a:extLst>
          </p:cNvPr>
          <p:cNvSpPr>
            <a:spLocks noGrp="1"/>
          </p:cNvSpPr>
          <p:nvPr>
            <p:ph sz="half" idx="2"/>
          </p:nvPr>
        </p:nvSpPr>
        <p:spPr>
          <a:xfrm>
            <a:off x="304720" y="2506133"/>
            <a:ext cx="2743200" cy="3683000"/>
          </a:xfrm>
        </p:spPr>
        <p:txBody>
          <a:bodyPr/>
          <a:lstStyle>
            <a:lvl1pPr>
              <a:defRPr sz="20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9AAC5E2-7081-4056-A21E-905DB782BDDB}"/>
              </a:ext>
            </a:extLst>
          </p:cNvPr>
          <p:cNvSpPr>
            <a:spLocks noGrp="1"/>
          </p:cNvSpPr>
          <p:nvPr>
            <p:ph type="body" sz="quarter" idx="3"/>
          </p:nvPr>
        </p:nvSpPr>
        <p:spPr>
          <a:xfrm>
            <a:off x="3250115" y="1680634"/>
            <a:ext cx="2743200" cy="825500"/>
          </a:xfrm>
        </p:spPr>
        <p:txBody>
          <a:bodyPr anchor="b"/>
          <a:lstStyle>
            <a:lvl1pPr marL="0" indent="0">
              <a:buNone/>
              <a:defRPr sz="2000" b="1">
                <a:solidFill>
                  <a:schemeClr val="accent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9AAA41D4-68FC-4CE1-8AEB-368479423ECA}"/>
              </a:ext>
            </a:extLst>
          </p:cNvPr>
          <p:cNvSpPr>
            <a:spLocks noGrp="1"/>
          </p:cNvSpPr>
          <p:nvPr>
            <p:ph sz="quarter" idx="4"/>
          </p:nvPr>
        </p:nvSpPr>
        <p:spPr>
          <a:xfrm>
            <a:off x="3250115" y="2506133"/>
            <a:ext cx="2743200" cy="3683000"/>
          </a:xfrm>
        </p:spPr>
        <p:txBody>
          <a:bodyPr/>
          <a:lstStyle>
            <a:lvl1pPr>
              <a:defRPr sz="20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12">
            <a:extLst>
              <a:ext uri="{FF2B5EF4-FFF2-40B4-BE49-F238E27FC236}">
                <a16:creationId xmlns:a16="http://schemas.microsoft.com/office/drawing/2014/main" xmlns="" id="{6C87B1C3-F297-4446-B9BE-34CBD8ECA91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68119" y="6467847"/>
            <a:ext cx="2090118" cy="195072"/>
          </a:xfrm>
          <a:prstGeom prst="rect">
            <a:avLst/>
          </a:prstGeom>
        </p:spPr>
      </p:pic>
      <p:sp>
        <p:nvSpPr>
          <p:cNvPr id="9" name="Text Placeholder 4">
            <a:extLst>
              <a:ext uri="{FF2B5EF4-FFF2-40B4-BE49-F238E27FC236}">
                <a16:creationId xmlns:a16="http://schemas.microsoft.com/office/drawing/2014/main" xmlns="" id="{93F614A2-51D0-49B7-8DF3-AA644C6F6FBC}"/>
              </a:ext>
            </a:extLst>
          </p:cNvPr>
          <p:cNvSpPr>
            <a:spLocks noGrp="1"/>
          </p:cNvSpPr>
          <p:nvPr>
            <p:ph type="body" sz="quarter" idx="10"/>
          </p:nvPr>
        </p:nvSpPr>
        <p:spPr>
          <a:xfrm>
            <a:off x="6195510" y="1680634"/>
            <a:ext cx="2743200" cy="825500"/>
          </a:xfrm>
        </p:spPr>
        <p:txBody>
          <a:bodyPr anchor="b"/>
          <a:lstStyle>
            <a:lvl1pPr marL="0" indent="0">
              <a:buNone/>
              <a:defRPr sz="2000" b="1">
                <a:solidFill>
                  <a:schemeClr val="accent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xmlns="" id="{A2577908-0D49-4AAA-9560-F604E9F5C5D1}"/>
              </a:ext>
            </a:extLst>
          </p:cNvPr>
          <p:cNvSpPr>
            <a:spLocks noGrp="1"/>
          </p:cNvSpPr>
          <p:nvPr>
            <p:ph sz="quarter" idx="11"/>
          </p:nvPr>
        </p:nvSpPr>
        <p:spPr>
          <a:xfrm>
            <a:off x="6195510" y="2506133"/>
            <a:ext cx="2743200" cy="3683000"/>
          </a:xfrm>
        </p:spPr>
        <p:txBody>
          <a:bodyPr/>
          <a:lstStyle>
            <a:lvl1pPr>
              <a:defRPr sz="20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xmlns="" id="{E7CFD486-FDE6-4FF9-818A-470AE8E7909D}"/>
              </a:ext>
            </a:extLst>
          </p:cNvPr>
          <p:cNvSpPr>
            <a:spLocks noGrp="1"/>
          </p:cNvSpPr>
          <p:nvPr>
            <p:ph type="body" sz="quarter" idx="12"/>
          </p:nvPr>
        </p:nvSpPr>
        <p:spPr>
          <a:xfrm>
            <a:off x="9140905" y="1680634"/>
            <a:ext cx="2743200" cy="825500"/>
          </a:xfrm>
        </p:spPr>
        <p:txBody>
          <a:bodyPr anchor="b"/>
          <a:lstStyle>
            <a:lvl1pPr marL="0" indent="0">
              <a:buNone/>
              <a:defRPr sz="2000" b="1">
                <a:solidFill>
                  <a:schemeClr val="accent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xmlns="" id="{5486BC2D-D180-40B9-B804-56EF669FC608}"/>
              </a:ext>
            </a:extLst>
          </p:cNvPr>
          <p:cNvSpPr>
            <a:spLocks noGrp="1"/>
          </p:cNvSpPr>
          <p:nvPr>
            <p:ph sz="quarter" idx="13"/>
          </p:nvPr>
        </p:nvSpPr>
        <p:spPr>
          <a:xfrm>
            <a:off x="9140905" y="2506133"/>
            <a:ext cx="2743200" cy="3683000"/>
          </a:xfrm>
        </p:spPr>
        <p:txBody>
          <a:bodyPr/>
          <a:lstStyle>
            <a:lvl1pPr>
              <a:defRPr sz="20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89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Right Photo">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xmlns="" id="{FA0EBEB3-CA3D-4C34-AADA-C5F3BFF0FA69}"/>
              </a:ext>
            </a:extLst>
          </p:cNvPr>
          <p:cNvSpPr/>
          <p:nvPr userDrawn="1"/>
        </p:nvSpPr>
        <p:spPr>
          <a:xfrm>
            <a:off x="6098921" y="0"/>
            <a:ext cx="6089904" cy="6858000"/>
          </a:xfrm>
          <a:prstGeom prst="rect">
            <a:avLst/>
          </a:prstGeom>
          <a:solidFill>
            <a:srgbClr val="1B2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hidden="1">
            <a:extLst>
              <a:ext uri="{FF2B5EF4-FFF2-40B4-BE49-F238E27FC236}">
                <a16:creationId xmlns:a16="http://schemas.microsoft.com/office/drawing/2014/main" xmlns="" id="{70E31C39-44C9-40ED-934C-7CFC70A42C1A}"/>
              </a:ext>
            </a:extLst>
          </p:cNvPr>
          <p:cNvGrpSpPr/>
          <p:nvPr userDrawn="1"/>
        </p:nvGrpSpPr>
        <p:grpSpPr>
          <a:xfrm>
            <a:off x="7175874" y="6480924"/>
            <a:ext cx="5014539" cy="400050"/>
            <a:chOff x="7175874" y="6467476"/>
            <a:chExt cx="5014539" cy="400050"/>
          </a:xfrm>
        </p:grpSpPr>
        <p:sp>
          <p:nvSpPr>
            <p:cNvPr id="44" name="Rectangle 5">
              <a:extLst>
                <a:ext uri="{FF2B5EF4-FFF2-40B4-BE49-F238E27FC236}">
                  <a16:creationId xmlns:a16="http://schemas.microsoft.com/office/drawing/2014/main" xmlns="" id="{B68B6FF9-F1E7-42D0-92F1-CB3839F5378C}"/>
                </a:ext>
              </a:extLst>
            </p:cNvPr>
            <p:cNvSpPr>
              <a:spLocks noChangeArrowheads="1"/>
            </p:cNvSpPr>
            <p:nvPr userDrawn="1"/>
          </p:nvSpPr>
          <p:spPr bwMode="auto">
            <a:xfrm>
              <a:off x="11993563" y="6467476"/>
              <a:ext cx="196850" cy="193675"/>
            </a:xfrm>
            <a:prstGeom prst="rect">
              <a:avLst/>
            </a:prstGeom>
            <a:solidFill>
              <a:srgbClr val="92C9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6">
              <a:extLst>
                <a:ext uri="{FF2B5EF4-FFF2-40B4-BE49-F238E27FC236}">
                  <a16:creationId xmlns:a16="http://schemas.microsoft.com/office/drawing/2014/main" xmlns="" id="{E1E79FD7-D0E1-41BA-846A-9661E330FCD3}"/>
                </a:ext>
              </a:extLst>
            </p:cNvPr>
            <p:cNvSpPr>
              <a:spLocks noChangeArrowheads="1"/>
            </p:cNvSpPr>
            <p:nvPr userDrawn="1"/>
          </p:nvSpPr>
          <p:spPr bwMode="auto">
            <a:xfrm>
              <a:off x="7462838" y="6581776"/>
              <a:ext cx="611188" cy="282575"/>
            </a:xfrm>
            <a:prstGeom prst="rect">
              <a:avLst/>
            </a:prstGeom>
            <a:solidFill>
              <a:srgbClr val="16AB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0">
              <a:extLst>
                <a:ext uri="{FF2B5EF4-FFF2-40B4-BE49-F238E27FC236}">
                  <a16:creationId xmlns:a16="http://schemas.microsoft.com/office/drawing/2014/main" xmlns="" id="{862BFE47-0C91-4D7A-A196-474E9650726A}"/>
                </a:ext>
              </a:extLst>
            </p:cNvPr>
            <p:cNvSpPr>
              <a:spLocks noChangeArrowheads="1"/>
            </p:cNvSpPr>
            <p:nvPr userDrawn="1"/>
          </p:nvSpPr>
          <p:spPr bwMode="auto">
            <a:xfrm>
              <a:off x="8661400" y="6665913"/>
              <a:ext cx="195263" cy="193675"/>
            </a:xfrm>
            <a:prstGeom prst="rect">
              <a:avLst/>
            </a:prstGeom>
            <a:solidFill>
              <a:srgbClr val="92C9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1">
              <a:extLst>
                <a:ext uri="{FF2B5EF4-FFF2-40B4-BE49-F238E27FC236}">
                  <a16:creationId xmlns:a16="http://schemas.microsoft.com/office/drawing/2014/main" xmlns="" id="{9E5A0D8C-3703-4712-A81B-45106015C601}"/>
                </a:ext>
              </a:extLst>
            </p:cNvPr>
            <p:cNvSpPr>
              <a:spLocks noChangeArrowheads="1"/>
            </p:cNvSpPr>
            <p:nvPr userDrawn="1"/>
          </p:nvSpPr>
          <p:spPr bwMode="auto">
            <a:xfrm>
              <a:off x="8555038" y="6559551"/>
              <a:ext cx="106363" cy="106363"/>
            </a:xfrm>
            <a:prstGeom prst="rect">
              <a:avLst/>
            </a:prstGeom>
            <a:solidFill>
              <a:srgbClr val="FCDD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4">
              <a:extLst>
                <a:ext uri="{FF2B5EF4-FFF2-40B4-BE49-F238E27FC236}">
                  <a16:creationId xmlns:a16="http://schemas.microsoft.com/office/drawing/2014/main" xmlns="" id="{319C7E0B-64DD-47ED-8601-E042AB4E05B3}"/>
                </a:ext>
              </a:extLst>
            </p:cNvPr>
            <p:cNvSpPr>
              <a:spLocks noChangeArrowheads="1"/>
            </p:cNvSpPr>
            <p:nvPr userDrawn="1"/>
          </p:nvSpPr>
          <p:spPr bwMode="auto">
            <a:xfrm>
              <a:off x="8856663" y="6470651"/>
              <a:ext cx="193675" cy="195263"/>
            </a:xfrm>
            <a:prstGeom prst="rect">
              <a:avLst/>
            </a:prstGeom>
            <a:solidFill>
              <a:srgbClr val="92C9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
              <a:extLst>
                <a:ext uri="{FF2B5EF4-FFF2-40B4-BE49-F238E27FC236}">
                  <a16:creationId xmlns:a16="http://schemas.microsoft.com/office/drawing/2014/main" xmlns="" id="{3C207566-DDEE-48A9-B283-1CCCD13ED03C}"/>
                </a:ext>
              </a:extLst>
            </p:cNvPr>
            <p:cNvSpPr>
              <a:spLocks noChangeArrowheads="1"/>
            </p:cNvSpPr>
            <p:nvPr userDrawn="1"/>
          </p:nvSpPr>
          <p:spPr bwMode="auto">
            <a:xfrm>
              <a:off x="9047163" y="6669088"/>
              <a:ext cx="196850" cy="195263"/>
            </a:xfrm>
            <a:prstGeom prst="rect">
              <a:avLst/>
            </a:prstGeom>
            <a:solidFill>
              <a:srgbClr val="92C9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7">
              <a:extLst>
                <a:ext uri="{FF2B5EF4-FFF2-40B4-BE49-F238E27FC236}">
                  <a16:creationId xmlns:a16="http://schemas.microsoft.com/office/drawing/2014/main" xmlns="" id="{E252E90D-BB78-4EAC-ACF5-DA3A013493FD}"/>
                </a:ext>
              </a:extLst>
            </p:cNvPr>
            <p:cNvSpPr>
              <a:spLocks noChangeArrowheads="1"/>
            </p:cNvSpPr>
            <p:nvPr userDrawn="1"/>
          </p:nvSpPr>
          <p:spPr bwMode="auto">
            <a:xfrm>
              <a:off x="9244013" y="6467476"/>
              <a:ext cx="2749550" cy="396875"/>
            </a:xfrm>
            <a:prstGeom prst="rect">
              <a:avLst/>
            </a:prstGeom>
            <a:solidFill>
              <a:srgbClr val="16AB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8">
              <a:extLst>
                <a:ext uri="{FF2B5EF4-FFF2-40B4-BE49-F238E27FC236}">
                  <a16:creationId xmlns:a16="http://schemas.microsoft.com/office/drawing/2014/main" xmlns="" id="{193E0ACD-EAB4-4384-8638-95875F4C7A7F}"/>
                </a:ext>
              </a:extLst>
            </p:cNvPr>
            <p:cNvSpPr>
              <a:spLocks noChangeArrowheads="1"/>
            </p:cNvSpPr>
            <p:nvPr userDrawn="1"/>
          </p:nvSpPr>
          <p:spPr bwMode="auto">
            <a:xfrm>
              <a:off x="7279062" y="6581776"/>
              <a:ext cx="182563" cy="182563"/>
            </a:xfrm>
            <a:prstGeom prst="rect">
              <a:avLst/>
            </a:prstGeom>
            <a:solidFill>
              <a:srgbClr val="16AB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0">
              <a:extLst>
                <a:ext uri="{FF2B5EF4-FFF2-40B4-BE49-F238E27FC236}">
                  <a16:creationId xmlns:a16="http://schemas.microsoft.com/office/drawing/2014/main" xmlns="" id="{90D29033-E24E-4B86-8601-EBC99B3C6998}"/>
                </a:ext>
              </a:extLst>
            </p:cNvPr>
            <p:cNvSpPr>
              <a:spLocks noChangeArrowheads="1"/>
            </p:cNvSpPr>
            <p:nvPr userDrawn="1"/>
          </p:nvSpPr>
          <p:spPr bwMode="auto">
            <a:xfrm>
              <a:off x="7175874" y="6764338"/>
              <a:ext cx="103188" cy="103188"/>
            </a:xfrm>
            <a:prstGeom prst="rect">
              <a:avLst/>
            </a:prstGeom>
            <a:solidFill>
              <a:srgbClr val="FCDD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Picture Placeholder 54">
            <a:extLst>
              <a:ext uri="{FF2B5EF4-FFF2-40B4-BE49-F238E27FC236}">
                <a16:creationId xmlns:a16="http://schemas.microsoft.com/office/drawing/2014/main" xmlns="" id="{AC3E05BC-69DC-432E-89C5-34CF2E42C16E}"/>
              </a:ext>
            </a:extLst>
          </p:cNvPr>
          <p:cNvSpPr>
            <a:spLocks noGrp="1" noChangeAspect="1"/>
          </p:cNvSpPr>
          <p:nvPr>
            <p:ph type="pic" sz="quarter" idx="10" hasCustomPrompt="1"/>
          </p:nvPr>
        </p:nvSpPr>
        <p:spPr>
          <a:xfrm>
            <a:off x="6096650" y="0"/>
            <a:ext cx="6092175" cy="6858000"/>
          </a:xfrm>
          <a:custGeom>
            <a:avLst/>
            <a:gdLst>
              <a:gd name="connsiteX0" fmla="*/ 2957386 w 6100636"/>
              <a:gd name="connsiteY0" fmla="*/ 6864349 h 6867525"/>
              <a:gd name="connsiteX1" fmla="*/ 3154236 w 6100636"/>
              <a:gd name="connsiteY1" fmla="*/ 6864349 h 6867525"/>
              <a:gd name="connsiteX2" fmla="*/ 5903786 w 6100636"/>
              <a:gd name="connsiteY2" fmla="*/ 6864349 h 6867525"/>
              <a:gd name="connsiteX3" fmla="*/ 5903786 w 6100636"/>
              <a:gd name="connsiteY3" fmla="*/ 6864350 h 6867525"/>
              <a:gd name="connsiteX4" fmla="*/ 3154236 w 6100636"/>
              <a:gd name="connsiteY4" fmla="*/ 6864350 h 6867525"/>
              <a:gd name="connsiteX5" fmla="*/ 2957386 w 6100636"/>
              <a:gd name="connsiteY5" fmla="*/ 6864350 h 6867525"/>
              <a:gd name="connsiteX6" fmla="*/ 1373061 w 6100636"/>
              <a:gd name="connsiteY6" fmla="*/ 6864349 h 6867525"/>
              <a:gd name="connsiteX7" fmla="*/ 1984249 w 6100636"/>
              <a:gd name="connsiteY7" fmla="*/ 6864349 h 6867525"/>
              <a:gd name="connsiteX8" fmla="*/ 1984249 w 6100636"/>
              <a:gd name="connsiteY8" fmla="*/ 6864350 h 6867525"/>
              <a:gd name="connsiteX9" fmla="*/ 1373061 w 6100636"/>
              <a:gd name="connsiteY9" fmla="*/ 6864350 h 6867525"/>
              <a:gd name="connsiteX10" fmla="*/ 1086097 w 6100636"/>
              <a:gd name="connsiteY10" fmla="*/ 6864349 h 6867525"/>
              <a:gd name="connsiteX11" fmla="*/ 1189285 w 6100636"/>
              <a:gd name="connsiteY11" fmla="*/ 6864349 h 6867525"/>
              <a:gd name="connsiteX12" fmla="*/ 1189285 w 6100636"/>
              <a:gd name="connsiteY12" fmla="*/ 6867525 h 6867525"/>
              <a:gd name="connsiteX13" fmla="*/ 1086097 w 6100636"/>
              <a:gd name="connsiteY13" fmla="*/ 6867525 h 6867525"/>
              <a:gd name="connsiteX14" fmla="*/ 2571623 w 6100636"/>
              <a:gd name="connsiteY14" fmla="*/ 6665912 h 6867525"/>
              <a:gd name="connsiteX15" fmla="*/ 2571624 w 6100636"/>
              <a:gd name="connsiteY15" fmla="*/ 6665912 h 6867525"/>
              <a:gd name="connsiteX16" fmla="*/ 2571624 w 6100636"/>
              <a:gd name="connsiteY16" fmla="*/ 6665913 h 6867525"/>
              <a:gd name="connsiteX17" fmla="*/ 2571623 w 6100636"/>
              <a:gd name="connsiteY17" fmla="*/ 6665913 h 6867525"/>
              <a:gd name="connsiteX18" fmla="*/ 5903786 w 6100636"/>
              <a:gd name="connsiteY18" fmla="*/ 6661150 h 6867525"/>
              <a:gd name="connsiteX19" fmla="*/ 6099048 w 6100636"/>
              <a:gd name="connsiteY19" fmla="*/ 6661150 h 6867525"/>
              <a:gd name="connsiteX20" fmla="*/ 6099048 w 6100636"/>
              <a:gd name="connsiteY20" fmla="*/ 6864349 h 6867525"/>
              <a:gd name="connsiteX21" fmla="*/ 5903786 w 6100636"/>
              <a:gd name="connsiteY21" fmla="*/ 6864349 h 6867525"/>
              <a:gd name="connsiteX22" fmla="*/ 2766886 w 6100636"/>
              <a:gd name="connsiteY22" fmla="*/ 6470650 h 6867525"/>
              <a:gd name="connsiteX23" fmla="*/ 2766886 w 6100636"/>
              <a:gd name="connsiteY23" fmla="*/ 6665912 h 6867525"/>
              <a:gd name="connsiteX24" fmla="*/ 2571624 w 6100636"/>
              <a:gd name="connsiteY24" fmla="*/ 6665912 h 6867525"/>
              <a:gd name="connsiteX25" fmla="*/ 2571624 w 6100636"/>
              <a:gd name="connsiteY25" fmla="*/ 6559550 h 6867525"/>
              <a:gd name="connsiteX26" fmla="*/ 2465261 w 6100636"/>
              <a:gd name="connsiteY26" fmla="*/ 6559550 h 6867525"/>
              <a:gd name="connsiteX27" fmla="*/ 2465261 w 6100636"/>
              <a:gd name="connsiteY27" fmla="*/ 6665913 h 6867525"/>
              <a:gd name="connsiteX28" fmla="*/ 2571623 w 6100636"/>
              <a:gd name="connsiteY28" fmla="*/ 6665913 h 6867525"/>
              <a:gd name="connsiteX29" fmla="*/ 2571623 w 6100636"/>
              <a:gd name="connsiteY29" fmla="*/ 6859587 h 6867525"/>
              <a:gd name="connsiteX30" fmla="*/ 2766886 w 6100636"/>
              <a:gd name="connsiteY30" fmla="*/ 6859587 h 6867525"/>
              <a:gd name="connsiteX31" fmla="*/ 2766886 w 6100636"/>
              <a:gd name="connsiteY31" fmla="*/ 6665913 h 6867525"/>
              <a:gd name="connsiteX32" fmla="*/ 2960561 w 6100636"/>
              <a:gd name="connsiteY32" fmla="*/ 6665913 h 6867525"/>
              <a:gd name="connsiteX33" fmla="*/ 2960561 w 6100636"/>
              <a:gd name="connsiteY33" fmla="*/ 6470650 h 6867525"/>
              <a:gd name="connsiteX34" fmla="*/ 6099048 w 6100636"/>
              <a:gd name="connsiteY34" fmla="*/ 6467475 h 6867525"/>
              <a:gd name="connsiteX35" fmla="*/ 6100636 w 6100636"/>
              <a:gd name="connsiteY35" fmla="*/ 6467475 h 6867525"/>
              <a:gd name="connsiteX36" fmla="*/ 6100636 w 6100636"/>
              <a:gd name="connsiteY36" fmla="*/ 6661150 h 6867525"/>
              <a:gd name="connsiteX37" fmla="*/ 6099048 w 6100636"/>
              <a:gd name="connsiteY37" fmla="*/ 6661150 h 6867525"/>
              <a:gd name="connsiteX38" fmla="*/ 0 w 6100636"/>
              <a:gd name="connsiteY38" fmla="*/ 0 h 6867525"/>
              <a:gd name="connsiteX39" fmla="*/ 6099048 w 6100636"/>
              <a:gd name="connsiteY39" fmla="*/ 0 h 6867525"/>
              <a:gd name="connsiteX40" fmla="*/ 6099048 w 6100636"/>
              <a:gd name="connsiteY40" fmla="*/ 6467475 h 6867525"/>
              <a:gd name="connsiteX41" fmla="*/ 5903786 w 6100636"/>
              <a:gd name="connsiteY41" fmla="*/ 6467475 h 6867525"/>
              <a:gd name="connsiteX42" fmla="*/ 3154236 w 6100636"/>
              <a:gd name="connsiteY42" fmla="*/ 6467475 h 6867525"/>
              <a:gd name="connsiteX43" fmla="*/ 3154236 w 6100636"/>
              <a:gd name="connsiteY43" fmla="*/ 6669087 h 6867525"/>
              <a:gd name="connsiteX44" fmla="*/ 2957386 w 6100636"/>
              <a:gd name="connsiteY44" fmla="*/ 6669087 h 6867525"/>
              <a:gd name="connsiteX45" fmla="*/ 2957386 w 6100636"/>
              <a:gd name="connsiteY45" fmla="*/ 6864349 h 6867525"/>
              <a:gd name="connsiteX46" fmla="*/ 1984249 w 6100636"/>
              <a:gd name="connsiteY46" fmla="*/ 6864349 h 6867525"/>
              <a:gd name="connsiteX47" fmla="*/ 1984249 w 6100636"/>
              <a:gd name="connsiteY47" fmla="*/ 6581775 h 6867525"/>
              <a:gd name="connsiteX48" fmla="*/ 1373061 w 6100636"/>
              <a:gd name="connsiteY48" fmla="*/ 6581775 h 6867525"/>
              <a:gd name="connsiteX49" fmla="*/ 1373061 w 6100636"/>
              <a:gd name="connsiteY49" fmla="*/ 6864349 h 6867525"/>
              <a:gd name="connsiteX50" fmla="*/ 1189285 w 6100636"/>
              <a:gd name="connsiteY50" fmla="*/ 6864349 h 6867525"/>
              <a:gd name="connsiteX51" fmla="*/ 1189285 w 6100636"/>
              <a:gd name="connsiteY51" fmla="*/ 6764338 h 6867525"/>
              <a:gd name="connsiteX52" fmla="*/ 1371848 w 6100636"/>
              <a:gd name="connsiteY52" fmla="*/ 6764338 h 6867525"/>
              <a:gd name="connsiteX53" fmla="*/ 1371848 w 6100636"/>
              <a:gd name="connsiteY53" fmla="*/ 6581775 h 6867525"/>
              <a:gd name="connsiteX54" fmla="*/ 1189285 w 6100636"/>
              <a:gd name="connsiteY54" fmla="*/ 6581775 h 6867525"/>
              <a:gd name="connsiteX55" fmla="*/ 1189285 w 6100636"/>
              <a:gd name="connsiteY55" fmla="*/ 6764337 h 6867525"/>
              <a:gd name="connsiteX56" fmla="*/ 1086097 w 6100636"/>
              <a:gd name="connsiteY56" fmla="*/ 6764337 h 6867525"/>
              <a:gd name="connsiteX57" fmla="*/ 1086097 w 6100636"/>
              <a:gd name="connsiteY57" fmla="*/ 6864349 h 6867525"/>
              <a:gd name="connsiteX58" fmla="*/ 0 w 6100636"/>
              <a:gd name="connsiteY58" fmla="*/ 6864349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00636" h="6867525">
                <a:moveTo>
                  <a:pt x="2957386" y="6864349"/>
                </a:moveTo>
                <a:lnTo>
                  <a:pt x="3154236" y="6864349"/>
                </a:lnTo>
                <a:lnTo>
                  <a:pt x="5903786" y="6864349"/>
                </a:lnTo>
                <a:lnTo>
                  <a:pt x="5903786" y="6864350"/>
                </a:lnTo>
                <a:lnTo>
                  <a:pt x="3154236" y="6864350"/>
                </a:lnTo>
                <a:lnTo>
                  <a:pt x="2957386" y="6864350"/>
                </a:lnTo>
                <a:close/>
                <a:moveTo>
                  <a:pt x="1373061" y="6864349"/>
                </a:moveTo>
                <a:lnTo>
                  <a:pt x="1984249" y="6864349"/>
                </a:lnTo>
                <a:lnTo>
                  <a:pt x="1984249" y="6864350"/>
                </a:lnTo>
                <a:lnTo>
                  <a:pt x="1373061" y="6864350"/>
                </a:lnTo>
                <a:close/>
                <a:moveTo>
                  <a:pt x="1086097" y="6864349"/>
                </a:moveTo>
                <a:lnTo>
                  <a:pt x="1189285" y="6864349"/>
                </a:lnTo>
                <a:lnTo>
                  <a:pt x="1189285" y="6867525"/>
                </a:lnTo>
                <a:lnTo>
                  <a:pt x="1086097" y="6867525"/>
                </a:lnTo>
                <a:close/>
                <a:moveTo>
                  <a:pt x="2571623" y="6665912"/>
                </a:moveTo>
                <a:lnTo>
                  <a:pt x="2571624" y="6665912"/>
                </a:lnTo>
                <a:lnTo>
                  <a:pt x="2571624" y="6665913"/>
                </a:lnTo>
                <a:lnTo>
                  <a:pt x="2571623" y="6665913"/>
                </a:lnTo>
                <a:close/>
                <a:moveTo>
                  <a:pt x="5903786" y="6661150"/>
                </a:moveTo>
                <a:lnTo>
                  <a:pt x="6099048" y="6661150"/>
                </a:lnTo>
                <a:lnTo>
                  <a:pt x="6099048" y="6864349"/>
                </a:lnTo>
                <a:lnTo>
                  <a:pt x="5903786" y="6864349"/>
                </a:lnTo>
                <a:close/>
                <a:moveTo>
                  <a:pt x="2766886" y="6470650"/>
                </a:moveTo>
                <a:lnTo>
                  <a:pt x="2766886" y="6665912"/>
                </a:lnTo>
                <a:lnTo>
                  <a:pt x="2571624" y="6665912"/>
                </a:lnTo>
                <a:lnTo>
                  <a:pt x="2571624" y="6559550"/>
                </a:lnTo>
                <a:lnTo>
                  <a:pt x="2465261" y="6559550"/>
                </a:lnTo>
                <a:lnTo>
                  <a:pt x="2465261" y="6665913"/>
                </a:lnTo>
                <a:lnTo>
                  <a:pt x="2571623" y="6665913"/>
                </a:lnTo>
                <a:lnTo>
                  <a:pt x="2571623" y="6859587"/>
                </a:lnTo>
                <a:lnTo>
                  <a:pt x="2766886" y="6859587"/>
                </a:lnTo>
                <a:lnTo>
                  <a:pt x="2766886" y="6665913"/>
                </a:lnTo>
                <a:lnTo>
                  <a:pt x="2960561" y="6665913"/>
                </a:lnTo>
                <a:lnTo>
                  <a:pt x="2960561" y="6470650"/>
                </a:lnTo>
                <a:close/>
                <a:moveTo>
                  <a:pt x="6099048" y="6467475"/>
                </a:moveTo>
                <a:lnTo>
                  <a:pt x="6100636" y="6467475"/>
                </a:lnTo>
                <a:lnTo>
                  <a:pt x="6100636" y="6661150"/>
                </a:lnTo>
                <a:lnTo>
                  <a:pt x="6099048" y="6661150"/>
                </a:lnTo>
                <a:close/>
                <a:moveTo>
                  <a:pt x="0" y="0"/>
                </a:moveTo>
                <a:lnTo>
                  <a:pt x="6099048" y="0"/>
                </a:lnTo>
                <a:lnTo>
                  <a:pt x="6099048" y="6467475"/>
                </a:lnTo>
                <a:lnTo>
                  <a:pt x="5903786" y="6467475"/>
                </a:lnTo>
                <a:lnTo>
                  <a:pt x="3154236" y="6467475"/>
                </a:lnTo>
                <a:lnTo>
                  <a:pt x="3154236" y="6669087"/>
                </a:lnTo>
                <a:lnTo>
                  <a:pt x="2957386" y="6669087"/>
                </a:lnTo>
                <a:lnTo>
                  <a:pt x="2957386" y="6864349"/>
                </a:lnTo>
                <a:lnTo>
                  <a:pt x="1984249" y="6864349"/>
                </a:lnTo>
                <a:lnTo>
                  <a:pt x="1984249" y="6581775"/>
                </a:lnTo>
                <a:lnTo>
                  <a:pt x="1373061" y="6581775"/>
                </a:lnTo>
                <a:lnTo>
                  <a:pt x="1373061" y="6864349"/>
                </a:lnTo>
                <a:lnTo>
                  <a:pt x="1189285" y="6864349"/>
                </a:lnTo>
                <a:lnTo>
                  <a:pt x="1189285" y="6764338"/>
                </a:lnTo>
                <a:lnTo>
                  <a:pt x="1371848" y="6764338"/>
                </a:lnTo>
                <a:lnTo>
                  <a:pt x="1371848" y="6581775"/>
                </a:lnTo>
                <a:lnTo>
                  <a:pt x="1189285" y="6581775"/>
                </a:lnTo>
                <a:lnTo>
                  <a:pt x="1189285" y="6764337"/>
                </a:lnTo>
                <a:lnTo>
                  <a:pt x="1086097" y="6764337"/>
                </a:lnTo>
                <a:lnTo>
                  <a:pt x="1086097" y="6864349"/>
                </a:lnTo>
                <a:lnTo>
                  <a:pt x="0" y="6864349"/>
                </a:lnTo>
                <a:close/>
              </a:path>
            </a:pathLst>
          </a:custGeom>
        </p:spPr>
        <p:txBody>
          <a:bodyPr wrap="square" anchor="ctr">
            <a:noAutofit/>
          </a:bodyPr>
          <a:lstStyle>
            <a:lvl1pPr algn="ctr">
              <a:defRPr>
                <a:solidFill>
                  <a:schemeClr val="bg1"/>
                </a:solidFill>
              </a:defRPr>
            </a:lvl1pPr>
          </a:lstStyle>
          <a:p>
            <a:r>
              <a:rPr lang="en-US" dirty="0"/>
              <a:t>Click to add photo</a:t>
            </a:r>
          </a:p>
        </p:txBody>
      </p:sp>
      <p:pic>
        <p:nvPicPr>
          <p:cNvPr id="9" name="Picture 8" descr="A close up of a logo&#10;&#10;Description automatically generated" hidden="1">
            <a:extLst>
              <a:ext uri="{FF2B5EF4-FFF2-40B4-BE49-F238E27FC236}">
                <a16:creationId xmlns:a16="http://schemas.microsoft.com/office/drawing/2014/main" xmlns="" id="{D944F638-13DA-48F7-8269-3C964AD590ED}"/>
              </a:ext>
            </a:extLst>
          </p:cNvPr>
          <p:cNvPicPr>
            <a:picLocks noChangeAspect="1"/>
          </p:cNvPicPr>
          <p:nvPr userDrawn="1"/>
        </p:nvPicPr>
        <p:blipFill rotWithShape="1">
          <a:blip r:embed="rId2"/>
          <a:srcRect b="2992"/>
          <a:stretch/>
        </p:blipFill>
        <p:spPr>
          <a:xfrm>
            <a:off x="1974" y="205202"/>
            <a:ext cx="12184878" cy="6652799"/>
          </a:xfrm>
          <a:prstGeom prst="rect">
            <a:avLst/>
          </a:prstGeom>
        </p:spPr>
      </p:pic>
      <p:sp>
        <p:nvSpPr>
          <p:cNvPr id="2" name="Title 1">
            <a:extLst>
              <a:ext uri="{FF2B5EF4-FFF2-40B4-BE49-F238E27FC236}">
                <a16:creationId xmlns:a16="http://schemas.microsoft.com/office/drawing/2014/main" xmlns="" id="{B505C8F8-DC83-4D90-B226-5BEF860D62FD}"/>
              </a:ext>
            </a:extLst>
          </p:cNvPr>
          <p:cNvSpPr>
            <a:spLocks noGrp="1"/>
          </p:cNvSpPr>
          <p:nvPr>
            <p:ph type="title"/>
          </p:nvPr>
        </p:nvSpPr>
        <p:spPr>
          <a:xfrm>
            <a:off x="304721" y="246888"/>
            <a:ext cx="5470791" cy="189781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DF78C71-8112-43B8-BDAE-E75F2977ACAC}"/>
              </a:ext>
            </a:extLst>
          </p:cNvPr>
          <p:cNvSpPr>
            <a:spLocks noGrp="1"/>
          </p:cNvSpPr>
          <p:nvPr>
            <p:ph sz="half" idx="1"/>
          </p:nvPr>
        </p:nvSpPr>
        <p:spPr>
          <a:xfrm>
            <a:off x="304721" y="2339788"/>
            <a:ext cx="5470791" cy="38366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12">
            <a:extLst>
              <a:ext uri="{FF2B5EF4-FFF2-40B4-BE49-F238E27FC236}">
                <a16:creationId xmlns:a16="http://schemas.microsoft.com/office/drawing/2014/main" xmlns="" id="{97D988D6-D673-4F51-BDC6-1193A34C1D6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68119" y="6467847"/>
            <a:ext cx="2090118" cy="195072"/>
          </a:xfrm>
          <a:prstGeom prst="rect">
            <a:avLst/>
          </a:prstGeom>
        </p:spPr>
      </p:pic>
      <p:sp>
        <p:nvSpPr>
          <p:cNvPr id="32" name="Rectangle 27">
            <a:extLst>
              <a:ext uri="{FF2B5EF4-FFF2-40B4-BE49-F238E27FC236}">
                <a16:creationId xmlns:a16="http://schemas.microsoft.com/office/drawing/2014/main" xmlns="" id="{A751DCDC-4F9D-4569-A6A7-D82C3B4F2563}"/>
              </a:ext>
            </a:extLst>
          </p:cNvPr>
          <p:cNvSpPr>
            <a:spLocks noChangeArrowheads="1"/>
          </p:cNvSpPr>
          <p:nvPr userDrawn="1"/>
        </p:nvSpPr>
        <p:spPr bwMode="auto">
          <a:xfrm>
            <a:off x="104775" y="6567488"/>
            <a:ext cx="207963" cy="206375"/>
          </a:xfrm>
          <a:prstGeom prst="rect">
            <a:avLst/>
          </a:prstGeom>
          <a:solidFill>
            <a:srgbClr val="92C9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0">
            <a:extLst>
              <a:ext uri="{FF2B5EF4-FFF2-40B4-BE49-F238E27FC236}">
                <a16:creationId xmlns:a16="http://schemas.microsoft.com/office/drawing/2014/main" xmlns="" id="{7ECD0B87-DE1A-49B7-B9A9-B90D645940DA}"/>
              </a:ext>
            </a:extLst>
          </p:cNvPr>
          <p:cNvSpPr>
            <a:spLocks noChangeArrowheads="1"/>
          </p:cNvSpPr>
          <p:nvPr userDrawn="1"/>
        </p:nvSpPr>
        <p:spPr bwMode="auto">
          <a:xfrm>
            <a:off x="1587" y="6462713"/>
            <a:ext cx="103188" cy="104775"/>
          </a:xfrm>
          <a:prstGeom prst="rect">
            <a:avLst/>
          </a:prstGeom>
          <a:solidFill>
            <a:srgbClr val="FEDE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1">
            <a:extLst>
              <a:ext uri="{FF2B5EF4-FFF2-40B4-BE49-F238E27FC236}">
                <a16:creationId xmlns:a16="http://schemas.microsoft.com/office/drawing/2014/main" xmlns="" id="{85C46C29-7AD3-4283-B89F-D3AF6F157E9A}"/>
              </a:ext>
            </a:extLst>
          </p:cNvPr>
          <p:cNvSpPr>
            <a:spLocks noChangeArrowheads="1"/>
          </p:cNvSpPr>
          <p:nvPr userDrawn="1"/>
        </p:nvSpPr>
        <p:spPr bwMode="auto">
          <a:xfrm>
            <a:off x="315912" y="6773863"/>
            <a:ext cx="833438" cy="90488"/>
          </a:xfrm>
          <a:prstGeom prst="rect">
            <a:avLst/>
          </a:prstGeom>
          <a:solidFill>
            <a:srgbClr val="1192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7910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8F9F9"/>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xmlns="" id="{8CBEAFCF-05AF-4D8C-8B42-BAA437C3A256}"/>
              </a:ext>
            </a:extLst>
          </p:cNvPr>
          <p:cNvGrpSpPr/>
          <p:nvPr userDrawn="1"/>
        </p:nvGrpSpPr>
        <p:grpSpPr>
          <a:xfrm>
            <a:off x="1" y="-243"/>
            <a:ext cx="6687750" cy="6858243"/>
            <a:chOff x="0" y="-182"/>
            <a:chExt cx="5017119" cy="5143682"/>
          </a:xfrm>
        </p:grpSpPr>
        <p:sp>
          <p:nvSpPr>
            <p:cNvPr id="35" name="Rectangle 34">
              <a:extLst>
                <a:ext uri="{FF2B5EF4-FFF2-40B4-BE49-F238E27FC236}">
                  <a16:creationId xmlns:a16="http://schemas.microsoft.com/office/drawing/2014/main" xmlns="" id="{22C0E39C-7115-4129-BF80-2880114D6B6B}"/>
                </a:ext>
              </a:extLst>
            </p:cNvPr>
            <p:cNvSpPr/>
            <p:nvPr userDrawn="1"/>
          </p:nvSpPr>
          <p:spPr>
            <a:xfrm>
              <a:off x="0" y="-182"/>
              <a:ext cx="4276454" cy="5143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7" name="Freeform: Shape 6">
              <a:extLst>
                <a:ext uri="{FF2B5EF4-FFF2-40B4-BE49-F238E27FC236}">
                  <a16:creationId xmlns:a16="http://schemas.microsoft.com/office/drawing/2014/main" xmlns="" id="{8C4A708C-850E-47B7-AF08-C9BAB44F0795}"/>
                </a:ext>
              </a:extLst>
            </p:cNvPr>
            <p:cNvSpPr/>
            <p:nvPr/>
          </p:nvSpPr>
          <p:spPr>
            <a:xfrm rot="10800000">
              <a:off x="1706966" y="1712052"/>
              <a:ext cx="426176" cy="426176"/>
            </a:xfrm>
            <a:custGeom>
              <a:avLst/>
              <a:gdLst>
                <a:gd name="connsiteX0" fmla="*/ 0 w 426175"/>
                <a:gd name="connsiteY0" fmla="*/ 0 h 426175"/>
                <a:gd name="connsiteX1" fmla="*/ 428380 w 426175"/>
                <a:gd name="connsiteY1" fmla="*/ 0 h 426175"/>
                <a:gd name="connsiteX2" fmla="*/ 428380 w 426175"/>
                <a:gd name="connsiteY2" fmla="*/ 428380 h 426175"/>
                <a:gd name="connsiteX3" fmla="*/ 0 w 426175"/>
                <a:gd name="connsiteY3" fmla="*/ 428380 h 426175"/>
              </a:gdLst>
              <a:ahLst/>
              <a:cxnLst>
                <a:cxn ang="0">
                  <a:pos x="connsiteX0" y="connsiteY0"/>
                </a:cxn>
                <a:cxn ang="0">
                  <a:pos x="connsiteX1" y="connsiteY1"/>
                </a:cxn>
                <a:cxn ang="0">
                  <a:pos x="connsiteX2" y="connsiteY2"/>
                </a:cxn>
                <a:cxn ang="0">
                  <a:pos x="connsiteX3" y="connsiteY3"/>
                </a:cxn>
              </a:cxnLst>
              <a:rect l="l" t="t" r="r" b="b"/>
              <a:pathLst>
                <a:path w="426175" h="426175">
                  <a:moveTo>
                    <a:pt x="0" y="0"/>
                  </a:moveTo>
                  <a:lnTo>
                    <a:pt x="428380" y="0"/>
                  </a:lnTo>
                  <a:lnTo>
                    <a:pt x="428380" y="428380"/>
                  </a:lnTo>
                  <a:lnTo>
                    <a:pt x="0" y="428380"/>
                  </a:lnTo>
                  <a:close/>
                </a:path>
              </a:pathLst>
            </a:custGeom>
            <a:solidFill>
              <a:srgbClr val="13A14F"/>
            </a:solidFill>
            <a:ln w="7344" cap="flat">
              <a:noFill/>
              <a:prstDash val="solid"/>
              <a:miter/>
            </a:ln>
          </p:spPr>
          <p:txBody>
            <a:bodyPr rtlCol="0" anchor="ctr"/>
            <a:lstStyle/>
            <a:p>
              <a:endParaRPr lang="en-US" sz="2487"/>
            </a:p>
          </p:txBody>
        </p:sp>
        <p:sp>
          <p:nvSpPr>
            <p:cNvPr id="10" name="Freeform: Shape 9">
              <a:extLst>
                <a:ext uri="{FF2B5EF4-FFF2-40B4-BE49-F238E27FC236}">
                  <a16:creationId xmlns:a16="http://schemas.microsoft.com/office/drawing/2014/main" xmlns="" id="{751CAE29-72F4-4AB9-AE13-86DA4B6289F2}"/>
                </a:ext>
              </a:extLst>
            </p:cNvPr>
            <p:cNvSpPr/>
            <p:nvPr/>
          </p:nvSpPr>
          <p:spPr>
            <a:xfrm rot="10800000">
              <a:off x="2" y="1709664"/>
              <a:ext cx="1712051" cy="1712051"/>
            </a:xfrm>
            <a:custGeom>
              <a:avLst/>
              <a:gdLst>
                <a:gd name="connsiteX0" fmla="*/ 0 w 1712050"/>
                <a:gd name="connsiteY0" fmla="*/ 0 h 1712050"/>
                <a:gd name="connsiteX1" fmla="*/ 1714255 w 1712050"/>
                <a:gd name="connsiteY1" fmla="*/ 0 h 1712050"/>
                <a:gd name="connsiteX2" fmla="*/ 1714255 w 1712050"/>
                <a:gd name="connsiteY2" fmla="*/ 1714255 h 1712050"/>
                <a:gd name="connsiteX3" fmla="*/ 0 w 1712050"/>
                <a:gd name="connsiteY3" fmla="*/ 1714255 h 1712050"/>
              </a:gdLst>
              <a:ahLst/>
              <a:cxnLst>
                <a:cxn ang="0">
                  <a:pos x="connsiteX0" y="connsiteY0"/>
                </a:cxn>
                <a:cxn ang="0">
                  <a:pos x="connsiteX1" y="connsiteY1"/>
                </a:cxn>
                <a:cxn ang="0">
                  <a:pos x="connsiteX2" y="connsiteY2"/>
                </a:cxn>
                <a:cxn ang="0">
                  <a:pos x="connsiteX3" y="connsiteY3"/>
                </a:cxn>
              </a:cxnLst>
              <a:rect l="l" t="t" r="r" b="b"/>
              <a:pathLst>
                <a:path w="1712050" h="1712050">
                  <a:moveTo>
                    <a:pt x="0" y="0"/>
                  </a:moveTo>
                  <a:lnTo>
                    <a:pt x="1714255" y="0"/>
                  </a:lnTo>
                  <a:lnTo>
                    <a:pt x="1714255" y="1714255"/>
                  </a:lnTo>
                  <a:lnTo>
                    <a:pt x="0" y="1714255"/>
                  </a:lnTo>
                  <a:close/>
                </a:path>
              </a:pathLst>
            </a:custGeom>
            <a:solidFill>
              <a:srgbClr val="13A14F"/>
            </a:solidFill>
            <a:ln w="7344" cap="flat">
              <a:noFill/>
              <a:prstDash val="solid"/>
              <a:miter/>
            </a:ln>
          </p:spPr>
          <p:txBody>
            <a:bodyPr rtlCol="0" anchor="ctr"/>
            <a:lstStyle/>
            <a:p>
              <a:endParaRPr lang="en-US" sz="2487"/>
            </a:p>
          </p:txBody>
        </p:sp>
        <p:sp>
          <p:nvSpPr>
            <p:cNvPr id="11" name="Freeform: Shape 10">
              <a:extLst>
                <a:ext uri="{FF2B5EF4-FFF2-40B4-BE49-F238E27FC236}">
                  <a16:creationId xmlns:a16="http://schemas.microsoft.com/office/drawing/2014/main" xmlns="" id="{FB23F7A5-866F-467A-8B0E-E9930A576AD5}"/>
                </a:ext>
              </a:extLst>
            </p:cNvPr>
            <p:cNvSpPr/>
            <p:nvPr/>
          </p:nvSpPr>
          <p:spPr>
            <a:xfrm rot="10800000">
              <a:off x="2133142" y="2136758"/>
              <a:ext cx="213088" cy="213088"/>
            </a:xfrm>
            <a:custGeom>
              <a:avLst/>
              <a:gdLst>
                <a:gd name="connsiteX0" fmla="*/ 0 w 213087"/>
                <a:gd name="connsiteY0" fmla="*/ 0 h 213087"/>
                <a:gd name="connsiteX1" fmla="*/ 214557 w 213087"/>
                <a:gd name="connsiteY1" fmla="*/ 0 h 213087"/>
                <a:gd name="connsiteX2" fmla="*/ 214557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8"/>
                  </a:lnTo>
                  <a:lnTo>
                    <a:pt x="0" y="214558"/>
                  </a:lnTo>
                  <a:close/>
                </a:path>
              </a:pathLst>
            </a:custGeom>
            <a:solidFill>
              <a:srgbClr val="13A14F"/>
            </a:solidFill>
            <a:ln w="7344" cap="flat">
              <a:noFill/>
              <a:prstDash val="solid"/>
              <a:miter/>
            </a:ln>
          </p:spPr>
          <p:txBody>
            <a:bodyPr rtlCol="0" anchor="ctr"/>
            <a:lstStyle/>
            <a:p>
              <a:endParaRPr lang="en-US" sz="2487"/>
            </a:p>
          </p:txBody>
        </p:sp>
        <p:sp>
          <p:nvSpPr>
            <p:cNvPr id="12" name="Freeform: Shape 11">
              <a:extLst>
                <a:ext uri="{FF2B5EF4-FFF2-40B4-BE49-F238E27FC236}">
                  <a16:creationId xmlns:a16="http://schemas.microsoft.com/office/drawing/2014/main" xmlns="" id="{D34B93E8-2BB5-4809-88D2-B208743A9F55}"/>
                </a:ext>
              </a:extLst>
            </p:cNvPr>
            <p:cNvSpPr/>
            <p:nvPr/>
          </p:nvSpPr>
          <p:spPr>
            <a:xfrm rot="10800000">
              <a:off x="1920054" y="2997926"/>
              <a:ext cx="213088" cy="213088"/>
            </a:xfrm>
            <a:custGeom>
              <a:avLst/>
              <a:gdLst>
                <a:gd name="connsiteX0" fmla="*/ 0 w 213087"/>
                <a:gd name="connsiteY0" fmla="*/ 0 h 213087"/>
                <a:gd name="connsiteX1" fmla="*/ 214558 w 213087"/>
                <a:gd name="connsiteY1" fmla="*/ 0 h 213087"/>
                <a:gd name="connsiteX2" fmla="*/ 214558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8" y="0"/>
                  </a:lnTo>
                  <a:lnTo>
                    <a:pt x="214558" y="214558"/>
                  </a:lnTo>
                  <a:lnTo>
                    <a:pt x="0" y="214558"/>
                  </a:lnTo>
                  <a:close/>
                </a:path>
              </a:pathLst>
            </a:custGeom>
            <a:solidFill>
              <a:srgbClr val="13A14F"/>
            </a:solidFill>
            <a:ln w="7344" cap="flat">
              <a:noFill/>
              <a:prstDash val="solid"/>
              <a:miter/>
            </a:ln>
          </p:spPr>
          <p:txBody>
            <a:bodyPr rtlCol="0" anchor="ctr"/>
            <a:lstStyle/>
            <a:p>
              <a:endParaRPr lang="en-US" sz="2487"/>
            </a:p>
          </p:txBody>
        </p:sp>
        <p:sp>
          <p:nvSpPr>
            <p:cNvPr id="13" name="Freeform: Shape 12">
              <a:extLst>
                <a:ext uri="{FF2B5EF4-FFF2-40B4-BE49-F238E27FC236}">
                  <a16:creationId xmlns:a16="http://schemas.microsoft.com/office/drawing/2014/main" xmlns="" id="{6BFA8ADB-DC89-41E8-8FFA-DAFDF9A8C9C5}"/>
                </a:ext>
              </a:extLst>
            </p:cNvPr>
            <p:cNvSpPr/>
            <p:nvPr/>
          </p:nvSpPr>
          <p:spPr>
            <a:xfrm rot="10800000">
              <a:off x="1822270" y="3215422"/>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13A14F"/>
            </a:solidFill>
            <a:ln w="7344" cap="flat">
              <a:noFill/>
              <a:prstDash val="solid"/>
              <a:miter/>
            </a:ln>
          </p:spPr>
          <p:txBody>
            <a:bodyPr rtlCol="0" anchor="ctr"/>
            <a:lstStyle/>
            <a:p>
              <a:endParaRPr lang="en-US" sz="2487"/>
            </a:p>
          </p:txBody>
        </p:sp>
        <p:sp>
          <p:nvSpPr>
            <p:cNvPr id="15" name="Freeform: Shape 14">
              <a:extLst>
                <a:ext uri="{FF2B5EF4-FFF2-40B4-BE49-F238E27FC236}">
                  <a16:creationId xmlns:a16="http://schemas.microsoft.com/office/drawing/2014/main" xmlns="" id="{5B0F3E29-8817-4B9B-8050-E5AAEBD74424}"/>
                </a:ext>
              </a:extLst>
            </p:cNvPr>
            <p:cNvSpPr/>
            <p:nvPr/>
          </p:nvSpPr>
          <p:spPr>
            <a:xfrm rot="10800000">
              <a:off x="2138227" y="1"/>
              <a:ext cx="1712051" cy="1712051"/>
            </a:xfrm>
            <a:custGeom>
              <a:avLst/>
              <a:gdLst>
                <a:gd name="connsiteX0" fmla="*/ 0 w 1712050"/>
                <a:gd name="connsiteY0" fmla="*/ 0 h 1712050"/>
                <a:gd name="connsiteX1" fmla="*/ 1714255 w 1712050"/>
                <a:gd name="connsiteY1" fmla="*/ 0 h 1712050"/>
                <a:gd name="connsiteX2" fmla="*/ 1714255 w 1712050"/>
                <a:gd name="connsiteY2" fmla="*/ 1714255 h 1712050"/>
                <a:gd name="connsiteX3" fmla="*/ 0 w 1712050"/>
                <a:gd name="connsiteY3" fmla="*/ 1714255 h 1712050"/>
              </a:gdLst>
              <a:ahLst/>
              <a:cxnLst>
                <a:cxn ang="0">
                  <a:pos x="connsiteX0" y="connsiteY0"/>
                </a:cxn>
                <a:cxn ang="0">
                  <a:pos x="connsiteX1" y="connsiteY1"/>
                </a:cxn>
                <a:cxn ang="0">
                  <a:pos x="connsiteX2" y="connsiteY2"/>
                </a:cxn>
                <a:cxn ang="0">
                  <a:pos x="connsiteX3" y="connsiteY3"/>
                </a:cxn>
              </a:cxnLst>
              <a:rect l="l" t="t" r="r" b="b"/>
              <a:pathLst>
                <a:path w="1712050" h="1712050">
                  <a:moveTo>
                    <a:pt x="0" y="0"/>
                  </a:moveTo>
                  <a:lnTo>
                    <a:pt x="1714255" y="0"/>
                  </a:lnTo>
                  <a:lnTo>
                    <a:pt x="1714255" y="1714255"/>
                  </a:lnTo>
                  <a:lnTo>
                    <a:pt x="0" y="1714255"/>
                  </a:lnTo>
                  <a:close/>
                </a:path>
              </a:pathLst>
            </a:custGeom>
            <a:solidFill>
              <a:srgbClr val="13A14F"/>
            </a:solidFill>
            <a:ln w="7344" cap="flat">
              <a:noFill/>
              <a:prstDash val="solid"/>
              <a:miter/>
            </a:ln>
          </p:spPr>
          <p:txBody>
            <a:bodyPr rtlCol="0" anchor="ctr"/>
            <a:lstStyle/>
            <a:p>
              <a:endParaRPr lang="en-US" sz="2487"/>
            </a:p>
          </p:txBody>
        </p:sp>
        <p:sp>
          <p:nvSpPr>
            <p:cNvPr id="17" name="Freeform: Shape 16">
              <a:extLst>
                <a:ext uri="{FF2B5EF4-FFF2-40B4-BE49-F238E27FC236}">
                  <a16:creationId xmlns:a16="http://schemas.microsoft.com/office/drawing/2014/main" xmlns="" id="{F1FB886C-D21A-4C34-BF5F-6542A6CB5155}"/>
                </a:ext>
              </a:extLst>
            </p:cNvPr>
            <p:cNvSpPr/>
            <p:nvPr/>
          </p:nvSpPr>
          <p:spPr>
            <a:xfrm rot="10800000">
              <a:off x="3850278" y="1496576"/>
              <a:ext cx="213088" cy="213088"/>
            </a:xfrm>
            <a:custGeom>
              <a:avLst/>
              <a:gdLst>
                <a:gd name="connsiteX0" fmla="*/ 0 w 213087"/>
                <a:gd name="connsiteY0" fmla="*/ 0 h 213087"/>
                <a:gd name="connsiteX1" fmla="*/ 214557 w 213087"/>
                <a:gd name="connsiteY1" fmla="*/ 0 h 213087"/>
                <a:gd name="connsiteX2" fmla="*/ 214557 w 213087"/>
                <a:gd name="connsiteY2" fmla="*/ 214557 h 213087"/>
                <a:gd name="connsiteX3" fmla="*/ 0 w 213087"/>
                <a:gd name="connsiteY3" fmla="*/ 214557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7"/>
                  </a:lnTo>
                  <a:lnTo>
                    <a:pt x="0" y="214557"/>
                  </a:lnTo>
                  <a:close/>
                </a:path>
              </a:pathLst>
            </a:custGeom>
            <a:solidFill>
              <a:srgbClr val="13A14F"/>
            </a:solidFill>
            <a:ln w="7344" cap="flat">
              <a:noFill/>
              <a:prstDash val="solid"/>
              <a:miter/>
            </a:ln>
          </p:spPr>
          <p:txBody>
            <a:bodyPr rtlCol="0" anchor="ctr"/>
            <a:lstStyle/>
            <a:p>
              <a:endParaRPr lang="en-US" sz="2487"/>
            </a:p>
          </p:txBody>
        </p:sp>
        <p:sp>
          <p:nvSpPr>
            <p:cNvPr id="19" name="Freeform: Shape 18">
              <a:extLst>
                <a:ext uri="{FF2B5EF4-FFF2-40B4-BE49-F238E27FC236}">
                  <a16:creationId xmlns:a16="http://schemas.microsoft.com/office/drawing/2014/main" xmlns="" id="{46DDC43E-A581-43C5-A6E9-DA279A1239B0}"/>
                </a:ext>
              </a:extLst>
            </p:cNvPr>
            <p:cNvSpPr/>
            <p:nvPr/>
          </p:nvSpPr>
          <p:spPr>
            <a:xfrm rot="10800000">
              <a:off x="3960496" y="1395115"/>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13A14F"/>
            </a:solidFill>
            <a:ln w="7344" cap="flat">
              <a:noFill/>
              <a:prstDash val="solid"/>
              <a:miter/>
            </a:ln>
          </p:spPr>
          <p:txBody>
            <a:bodyPr rtlCol="0" anchor="ctr"/>
            <a:lstStyle/>
            <a:p>
              <a:endParaRPr lang="en-US" sz="2487"/>
            </a:p>
          </p:txBody>
        </p:sp>
        <p:sp>
          <p:nvSpPr>
            <p:cNvPr id="20" name="Freeform: Shape 19">
              <a:extLst>
                <a:ext uri="{FF2B5EF4-FFF2-40B4-BE49-F238E27FC236}">
                  <a16:creationId xmlns:a16="http://schemas.microsoft.com/office/drawing/2014/main" xmlns="" id="{C9FE1491-8906-4D01-9425-B3094F557D68}"/>
                </a:ext>
              </a:extLst>
            </p:cNvPr>
            <p:cNvSpPr/>
            <p:nvPr/>
          </p:nvSpPr>
          <p:spPr>
            <a:xfrm rot="10800000">
              <a:off x="4063366" y="1289386"/>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13A14F"/>
            </a:solidFill>
            <a:ln w="7344" cap="flat">
              <a:noFill/>
              <a:prstDash val="solid"/>
              <a:miter/>
            </a:ln>
          </p:spPr>
          <p:txBody>
            <a:bodyPr rtlCol="0" anchor="ctr"/>
            <a:lstStyle/>
            <a:p>
              <a:endParaRPr lang="en-US" sz="2487"/>
            </a:p>
          </p:txBody>
        </p:sp>
        <p:sp>
          <p:nvSpPr>
            <p:cNvPr id="21" name="Freeform: Shape 20">
              <a:extLst>
                <a:ext uri="{FF2B5EF4-FFF2-40B4-BE49-F238E27FC236}">
                  <a16:creationId xmlns:a16="http://schemas.microsoft.com/office/drawing/2014/main" xmlns="" id="{EA4B1697-C114-437D-A65F-9149B9433E57}"/>
                </a:ext>
              </a:extLst>
            </p:cNvPr>
            <p:cNvSpPr/>
            <p:nvPr/>
          </p:nvSpPr>
          <p:spPr>
            <a:xfrm rot="10800000">
              <a:off x="1" y="857495"/>
              <a:ext cx="102870" cy="102870"/>
            </a:xfrm>
            <a:custGeom>
              <a:avLst/>
              <a:gdLst>
                <a:gd name="connsiteX0" fmla="*/ 0 w 102869"/>
                <a:gd name="connsiteY0" fmla="*/ 0 h 102870"/>
                <a:gd name="connsiteX1" fmla="*/ 107278 w 102869"/>
                <a:gd name="connsiteY1" fmla="*/ 0 h 102870"/>
                <a:gd name="connsiteX2" fmla="*/ 107278 w 102869"/>
                <a:gd name="connsiteY2" fmla="*/ 107278 h 102870"/>
                <a:gd name="connsiteX3" fmla="*/ 0 w 102869"/>
                <a:gd name="connsiteY3" fmla="*/ 107278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8" y="0"/>
                  </a:lnTo>
                  <a:lnTo>
                    <a:pt x="107278" y="107278"/>
                  </a:lnTo>
                  <a:lnTo>
                    <a:pt x="0" y="107278"/>
                  </a:lnTo>
                  <a:close/>
                </a:path>
              </a:pathLst>
            </a:custGeom>
            <a:solidFill>
              <a:srgbClr val="13A14F"/>
            </a:solidFill>
            <a:ln w="7344" cap="flat">
              <a:noFill/>
              <a:prstDash val="solid"/>
              <a:miter/>
            </a:ln>
          </p:spPr>
          <p:txBody>
            <a:bodyPr rtlCol="0" anchor="ctr"/>
            <a:lstStyle/>
            <a:p>
              <a:endParaRPr lang="en-US" sz="2487"/>
            </a:p>
          </p:txBody>
        </p:sp>
        <p:sp>
          <p:nvSpPr>
            <p:cNvPr id="22" name="Freeform: Shape 21">
              <a:extLst>
                <a:ext uri="{FF2B5EF4-FFF2-40B4-BE49-F238E27FC236}">
                  <a16:creationId xmlns:a16="http://schemas.microsoft.com/office/drawing/2014/main" xmlns="" id="{DDA2B124-F50C-4A99-8486-9C72E5E7655F}"/>
                </a:ext>
              </a:extLst>
            </p:cNvPr>
            <p:cNvSpPr/>
            <p:nvPr/>
          </p:nvSpPr>
          <p:spPr>
            <a:xfrm rot="10800000">
              <a:off x="535660" y="1072787"/>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13A14F"/>
            </a:solidFill>
            <a:ln w="7344" cap="flat">
              <a:noFill/>
              <a:prstDash val="solid"/>
              <a:miter/>
            </a:ln>
          </p:spPr>
          <p:txBody>
            <a:bodyPr rtlCol="0" anchor="ctr"/>
            <a:lstStyle/>
            <a:p>
              <a:endParaRPr lang="en-US" sz="2487"/>
            </a:p>
          </p:txBody>
        </p:sp>
        <p:sp>
          <p:nvSpPr>
            <p:cNvPr id="23" name="Freeform: Shape 22">
              <a:extLst>
                <a:ext uri="{FF2B5EF4-FFF2-40B4-BE49-F238E27FC236}">
                  <a16:creationId xmlns:a16="http://schemas.microsoft.com/office/drawing/2014/main" xmlns="" id="{8CFDD03C-5854-4994-A6AC-12BC860B1EFD}"/>
                </a:ext>
              </a:extLst>
            </p:cNvPr>
            <p:cNvSpPr/>
            <p:nvPr/>
          </p:nvSpPr>
          <p:spPr>
            <a:xfrm rot="10800000">
              <a:off x="321837" y="536394"/>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13A14F"/>
            </a:solidFill>
            <a:ln w="7344" cap="flat">
              <a:noFill/>
              <a:prstDash val="solid"/>
              <a:miter/>
            </a:ln>
          </p:spPr>
          <p:txBody>
            <a:bodyPr rtlCol="0" anchor="ctr"/>
            <a:lstStyle/>
            <a:p>
              <a:endParaRPr lang="en-US" sz="2487"/>
            </a:p>
          </p:txBody>
        </p:sp>
        <p:sp>
          <p:nvSpPr>
            <p:cNvPr id="24" name="Freeform: Shape 23">
              <a:extLst>
                <a:ext uri="{FF2B5EF4-FFF2-40B4-BE49-F238E27FC236}">
                  <a16:creationId xmlns:a16="http://schemas.microsoft.com/office/drawing/2014/main" xmlns="" id="{31E18C73-F3C0-4B5F-9196-683125370AD9}"/>
                </a:ext>
              </a:extLst>
            </p:cNvPr>
            <p:cNvSpPr/>
            <p:nvPr/>
          </p:nvSpPr>
          <p:spPr>
            <a:xfrm rot="10800000">
              <a:off x="429116" y="426176"/>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13A14F"/>
            </a:solidFill>
            <a:ln w="7344" cap="flat">
              <a:noFill/>
              <a:prstDash val="solid"/>
              <a:miter/>
            </a:ln>
          </p:spPr>
          <p:txBody>
            <a:bodyPr rtlCol="0" anchor="ctr"/>
            <a:lstStyle/>
            <a:p>
              <a:endParaRPr lang="en-US" sz="2487"/>
            </a:p>
          </p:txBody>
        </p:sp>
        <p:sp>
          <p:nvSpPr>
            <p:cNvPr id="25" name="Freeform: Shape 24">
              <a:extLst>
                <a:ext uri="{FF2B5EF4-FFF2-40B4-BE49-F238E27FC236}">
                  <a16:creationId xmlns:a16="http://schemas.microsoft.com/office/drawing/2014/main" xmlns="" id="{346B873F-E94D-4F52-8973-3DFE4D12B961}"/>
                </a:ext>
              </a:extLst>
            </p:cNvPr>
            <p:cNvSpPr/>
            <p:nvPr/>
          </p:nvSpPr>
          <p:spPr>
            <a:xfrm rot="10800000">
              <a:off x="104340" y="640733"/>
              <a:ext cx="213088" cy="213088"/>
            </a:xfrm>
            <a:custGeom>
              <a:avLst/>
              <a:gdLst>
                <a:gd name="connsiteX0" fmla="*/ 0 w 213087"/>
                <a:gd name="connsiteY0" fmla="*/ 0 h 213087"/>
                <a:gd name="connsiteX1" fmla="*/ 214557 w 213087"/>
                <a:gd name="connsiteY1" fmla="*/ 0 h 213087"/>
                <a:gd name="connsiteX2" fmla="*/ 214557 w 213087"/>
                <a:gd name="connsiteY2" fmla="*/ 214557 h 213087"/>
                <a:gd name="connsiteX3" fmla="*/ 0 w 213087"/>
                <a:gd name="connsiteY3" fmla="*/ 214557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7"/>
                  </a:lnTo>
                  <a:lnTo>
                    <a:pt x="0" y="214557"/>
                  </a:lnTo>
                  <a:close/>
                </a:path>
              </a:pathLst>
            </a:custGeom>
            <a:solidFill>
              <a:srgbClr val="13A14F"/>
            </a:solidFill>
            <a:ln w="7344" cap="flat">
              <a:noFill/>
              <a:prstDash val="solid"/>
              <a:miter/>
            </a:ln>
          </p:spPr>
          <p:txBody>
            <a:bodyPr rtlCol="0" anchor="ctr"/>
            <a:lstStyle/>
            <a:p>
              <a:endParaRPr lang="en-US" sz="2487"/>
            </a:p>
          </p:txBody>
        </p:sp>
        <p:sp>
          <p:nvSpPr>
            <p:cNvPr id="26" name="Freeform: Shape 25">
              <a:extLst>
                <a:ext uri="{FF2B5EF4-FFF2-40B4-BE49-F238E27FC236}">
                  <a16:creationId xmlns:a16="http://schemas.microsoft.com/office/drawing/2014/main" xmlns="" id="{4177EC9F-0E09-473B-83EB-F5F3F456052F}"/>
                </a:ext>
              </a:extLst>
            </p:cNvPr>
            <p:cNvSpPr/>
            <p:nvPr/>
          </p:nvSpPr>
          <p:spPr>
            <a:xfrm rot="10800000">
              <a:off x="318898" y="854556"/>
              <a:ext cx="213088" cy="213088"/>
            </a:xfrm>
            <a:custGeom>
              <a:avLst/>
              <a:gdLst>
                <a:gd name="connsiteX0" fmla="*/ 0 w 213087"/>
                <a:gd name="connsiteY0" fmla="*/ 0 h 213087"/>
                <a:gd name="connsiteX1" fmla="*/ 214558 w 213087"/>
                <a:gd name="connsiteY1" fmla="*/ 0 h 213087"/>
                <a:gd name="connsiteX2" fmla="*/ 214558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8" y="0"/>
                  </a:lnTo>
                  <a:lnTo>
                    <a:pt x="214558" y="214558"/>
                  </a:lnTo>
                  <a:lnTo>
                    <a:pt x="0" y="214558"/>
                  </a:lnTo>
                  <a:close/>
                </a:path>
              </a:pathLst>
            </a:custGeom>
            <a:solidFill>
              <a:srgbClr val="13A14F"/>
            </a:solidFill>
            <a:ln w="7344" cap="flat">
              <a:noFill/>
              <a:prstDash val="solid"/>
              <a:miter/>
            </a:ln>
          </p:spPr>
          <p:txBody>
            <a:bodyPr rtlCol="0" anchor="ctr"/>
            <a:lstStyle/>
            <a:p>
              <a:endParaRPr lang="en-US" sz="2487"/>
            </a:p>
          </p:txBody>
        </p:sp>
        <p:sp>
          <p:nvSpPr>
            <p:cNvPr id="27" name="Freeform: Shape 26">
              <a:extLst>
                <a:ext uri="{FF2B5EF4-FFF2-40B4-BE49-F238E27FC236}">
                  <a16:creationId xmlns:a16="http://schemas.microsoft.com/office/drawing/2014/main" xmlns="" id="{F9059EF1-6150-4678-A281-90075EE0E184}"/>
                </a:ext>
              </a:extLst>
            </p:cNvPr>
            <p:cNvSpPr/>
            <p:nvPr/>
          </p:nvSpPr>
          <p:spPr>
            <a:xfrm rot="10800000">
              <a:off x="532721" y="426176"/>
              <a:ext cx="213088" cy="213088"/>
            </a:xfrm>
            <a:custGeom>
              <a:avLst/>
              <a:gdLst>
                <a:gd name="connsiteX0" fmla="*/ 0 w 213087"/>
                <a:gd name="connsiteY0" fmla="*/ 0 h 213087"/>
                <a:gd name="connsiteX1" fmla="*/ 214557 w 213087"/>
                <a:gd name="connsiteY1" fmla="*/ 0 h 213087"/>
                <a:gd name="connsiteX2" fmla="*/ 214557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8"/>
                  </a:lnTo>
                  <a:lnTo>
                    <a:pt x="0" y="214558"/>
                  </a:lnTo>
                  <a:close/>
                </a:path>
              </a:pathLst>
            </a:custGeom>
            <a:solidFill>
              <a:srgbClr val="13A14F"/>
            </a:solidFill>
            <a:ln w="7344" cap="flat">
              <a:noFill/>
              <a:prstDash val="solid"/>
              <a:miter/>
            </a:ln>
          </p:spPr>
          <p:txBody>
            <a:bodyPr rtlCol="0" anchor="ctr"/>
            <a:lstStyle/>
            <a:p>
              <a:endParaRPr lang="en-US" sz="2487"/>
            </a:p>
          </p:txBody>
        </p:sp>
        <p:sp>
          <p:nvSpPr>
            <p:cNvPr id="28" name="Freeform: Shape 27">
              <a:extLst>
                <a:ext uri="{FF2B5EF4-FFF2-40B4-BE49-F238E27FC236}">
                  <a16:creationId xmlns:a16="http://schemas.microsoft.com/office/drawing/2014/main" xmlns="" id="{C4B21E3F-98BE-45B0-AB92-864E8685B2AF}"/>
                </a:ext>
              </a:extLst>
            </p:cNvPr>
            <p:cNvSpPr/>
            <p:nvPr/>
          </p:nvSpPr>
          <p:spPr>
            <a:xfrm rot="10800000">
              <a:off x="1070584" y="216762"/>
              <a:ext cx="213088" cy="213088"/>
            </a:xfrm>
            <a:custGeom>
              <a:avLst/>
              <a:gdLst>
                <a:gd name="connsiteX0" fmla="*/ 0 w 213087"/>
                <a:gd name="connsiteY0" fmla="*/ 0 h 213087"/>
                <a:gd name="connsiteX1" fmla="*/ 214558 w 213087"/>
                <a:gd name="connsiteY1" fmla="*/ 0 h 213087"/>
                <a:gd name="connsiteX2" fmla="*/ 214558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8" y="0"/>
                  </a:lnTo>
                  <a:lnTo>
                    <a:pt x="214558" y="214558"/>
                  </a:lnTo>
                  <a:lnTo>
                    <a:pt x="0" y="214558"/>
                  </a:lnTo>
                  <a:close/>
                </a:path>
              </a:pathLst>
            </a:custGeom>
            <a:solidFill>
              <a:srgbClr val="13A14F"/>
            </a:solidFill>
            <a:ln w="7344" cap="flat">
              <a:noFill/>
              <a:prstDash val="solid"/>
              <a:miter/>
            </a:ln>
          </p:spPr>
          <p:txBody>
            <a:bodyPr rtlCol="0" anchor="ctr"/>
            <a:lstStyle/>
            <a:p>
              <a:endParaRPr lang="en-US" sz="2487"/>
            </a:p>
          </p:txBody>
        </p:sp>
        <p:sp>
          <p:nvSpPr>
            <p:cNvPr id="29" name="Freeform: Shape 28">
              <a:extLst>
                <a:ext uri="{FF2B5EF4-FFF2-40B4-BE49-F238E27FC236}">
                  <a16:creationId xmlns:a16="http://schemas.microsoft.com/office/drawing/2014/main" xmlns="" id="{176D7570-9D76-4186-911A-4B74276A9DC4}"/>
                </a:ext>
              </a:extLst>
            </p:cNvPr>
            <p:cNvSpPr/>
            <p:nvPr/>
          </p:nvSpPr>
          <p:spPr>
            <a:xfrm rot="10800000">
              <a:off x="105810" y="0"/>
              <a:ext cx="426176" cy="426176"/>
            </a:xfrm>
            <a:custGeom>
              <a:avLst/>
              <a:gdLst>
                <a:gd name="connsiteX0" fmla="*/ 0 w 426175"/>
                <a:gd name="connsiteY0" fmla="*/ 0 h 426175"/>
                <a:gd name="connsiteX1" fmla="*/ 428380 w 426175"/>
                <a:gd name="connsiteY1" fmla="*/ 0 h 426175"/>
                <a:gd name="connsiteX2" fmla="*/ 428380 w 426175"/>
                <a:gd name="connsiteY2" fmla="*/ 428380 h 426175"/>
                <a:gd name="connsiteX3" fmla="*/ 0 w 426175"/>
                <a:gd name="connsiteY3" fmla="*/ 428380 h 426175"/>
              </a:gdLst>
              <a:ahLst/>
              <a:cxnLst>
                <a:cxn ang="0">
                  <a:pos x="connsiteX0" y="connsiteY0"/>
                </a:cxn>
                <a:cxn ang="0">
                  <a:pos x="connsiteX1" y="connsiteY1"/>
                </a:cxn>
                <a:cxn ang="0">
                  <a:pos x="connsiteX2" y="connsiteY2"/>
                </a:cxn>
                <a:cxn ang="0">
                  <a:pos x="connsiteX3" y="connsiteY3"/>
                </a:cxn>
              </a:cxnLst>
              <a:rect l="l" t="t" r="r" b="b"/>
              <a:pathLst>
                <a:path w="426175" h="426175">
                  <a:moveTo>
                    <a:pt x="0" y="0"/>
                  </a:moveTo>
                  <a:lnTo>
                    <a:pt x="428380" y="0"/>
                  </a:lnTo>
                  <a:lnTo>
                    <a:pt x="428380" y="428380"/>
                  </a:lnTo>
                  <a:lnTo>
                    <a:pt x="0" y="428380"/>
                  </a:lnTo>
                  <a:close/>
                </a:path>
              </a:pathLst>
            </a:custGeom>
            <a:solidFill>
              <a:srgbClr val="13A14F"/>
            </a:solidFill>
            <a:ln w="7344" cap="flat">
              <a:noFill/>
              <a:prstDash val="solid"/>
              <a:miter/>
            </a:ln>
          </p:spPr>
          <p:txBody>
            <a:bodyPr rtlCol="0" anchor="ctr"/>
            <a:lstStyle/>
            <a:p>
              <a:endParaRPr lang="en-US" sz="2487"/>
            </a:p>
          </p:txBody>
        </p:sp>
        <p:sp>
          <p:nvSpPr>
            <p:cNvPr id="30" name="Freeform: Shape 29">
              <a:extLst>
                <a:ext uri="{FF2B5EF4-FFF2-40B4-BE49-F238E27FC236}">
                  <a16:creationId xmlns:a16="http://schemas.microsoft.com/office/drawing/2014/main" xmlns="" id="{64BB5D98-FC50-4E40-AC0B-4A22E77843C2}"/>
                </a:ext>
              </a:extLst>
            </p:cNvPr>
            <p:cNvSpPr/>
            <p:nvPr/>
          </p:nvSpPr>
          <p:spPr>
            <a:xfrm rot="10800000">
              <a:off x="1285876" y="858230"/>
              <a:ext cx="852351" cy="852351"/>
            </a:xfrm>
            <a:custGeom>
              <a:avLst/>
              <a:gdLst>
                <a:gd name="connsiteX0" fmla="*/ 0 w 852351"/>
                <a:gd name="connsiteY0" fmla="*/ 0 h 852351"/>
                <a:gd name="connsiteX1" fmla="*/ 857495 w 852351"/>
                <a:gd name="connsiteY1" fmla="*/ 0 h 852351"/>
                <a:gd name="connsiteX2" fmla="*/ 857495 w 852351"/>
                <a:gd name="connsiteY2" fmla="*/ 857495 h 852351"/>
                <a:gd name="connsiteX3" fmla="*/ 0 w 852351"/>
                <a:gd name="connsiteY3" fmla="*/ 857495 h 852351"/>
              </a:gdLst>
              <a:ahLst/>
              <a:cxnLst>
                <a:cxn ang="0">
                  <a:pos x="connsiteX0" y="connsiteY0"/>
                </a:cxn>
                <a:cxn ang="0">
                  <a:pos x="connsiteX1" y="connsiteY1"/>
                </a:cxn>
                <a:cxn ang="0">
                  <a:pos x="connsiteX2" y="connsiteY2"/>
                </a:cxn>
                <a:cxn ang="0">
                  <a:pos x="connsiteX3" y="connsiteY3"/>
                </a:cxn>
              </a:cxnLst>
              <a:rect l="l" t="t" r="r" b="b"/>
              <a:pathLst>
                <a:path w="852351" h="852351">
                  <a:moveTo>
                    <a:pt x="0" y="0"/>
                  </a:moveTo>
                  <a:lnTo>
                    <a:pt x="857495" y="0"/>
                  </a:lnTo>
                  <a:lnTo>
                    <a:pt x="857495" y="857495"/>
                  </a:lnTo>
                  <a:lnTo>
                    <a:pt x="0" y="857495"/>
                  </a:lnTo>
                  <a:close/>
                </a:path>
              </a:pathLst>
            </a:custGeom>
            <a:solidFill>
              <a:srgbClr val="13A14F"/>
            </a:solidFill>
            <a:ln w="7344" cap="flat">
              <a:noFill/>
              <a:prstDash val="solid"/>
              <a:miter/>
            </a:ln>
          </p:spPr>
          <p:txBody>
            <a:bodyPr rtlCol="0" anchor="ctr"/>
            <a:lstStyle/>
            <a:p>
              <a:endParaRPr lang="en-US" sz="2487"/>
            </a:p>
          </p:txBody>
        </p:sp>
        <p:sp>
          <p:nvSpPr>
            <p:cNvPr id="31" name="Freeform: Shape 30">
              <a:extLst>
                <a:ext uri="{FF2B5EF4-FFF2-40B4-BE49-F238E27FC236}">
                  <a16:creationId xmlns:a16="http://schemas.microsoft.com/office/drawing/2014/main" xmlns="" id="{A97B9AC3-513F-43A8-8F79-B09A4F2EBE8C}"/>
                </a:ext>
              </a:extLst>
            </p:cNvPr>
            <p:cNvSpPr/>
            <p:nvPr/>
          </p:nvSpPr>
          <p:spPr>
            <a:xfrm rot="10800000">
              <a:off x="857496" y="856760"/>
              <a:ext cx="426176" cy="426176"/>
            </a:xfrm>
            <a:custGeom>
              <a:avLst/>
              <a:gdLst>
                <a:gd name="connsiteX0" fmla="*/ 0 w 426175"/>
                <a:gd name="connsiteY0" fmla="*/ 0 h 426175"/>
                <a:gd name="connsiteX1" fmla="*/ 428380 w 426175"/>
                <a:gd name="connsiteY1" fmla="*/ 0 h 426175"/>
                <a:gd name="connsiteX2" fmla="*/ 428380 w 426175"/>
                <a:gd name="connsiteY2" fmla="*/ 428380 h 426175"/>
                <a:gd name="connsiteX3" fmla="*/ 0 w 426175"/>
                <a:gd name="connsiteY3" fmla="*/ 428380 h 426175"/>
              </a:gdLst>
              <a:ahLst/>
              <a:cxnLst>
                <a:cxn ang="0">
                  <a:pos x="connsiteX0" y="connsiteY0"/>
                </a:cxn>
                <a:cxn ang="0">
                  <a:pos x="connsiteX1" y="connsiteY1"/>
                </a:cxn>
                <a:cxn ang="0">
                  <a:pos x="connsiteX2" y="connsiteY2"/>
                </a:cxn>
                <a:cxn ang="0">
                  <a:pos x="connsiteX3" y="connsiteY3"/>
                </a:cxn>
              </a:cxnLst>
              <a:rect l="l" t="t" r="r" b="b"/>
              <a:pathLst>
                <a:path w="426175" h="426175">
                  <a:moveTo>
                    <a:pt x="0" y="0"/>
                  </a:moveTo>
                  <a:lnTo>
                    <a:pt x="428380" y="0"/>
                  </a:lnTo>
                  <a:lnTo>
                    <a:pt x="428380" y="428380"/>
                  </a:lnTo>
                  <a:lnTo>
                    <a:pt x="0" y="428380"/>
                  </a:lnTo>
                  <a:close/>
                </a:path>
              </a:pathLst>
            </a:custGeom>
            <a:solidFill>
              <a:srgbClr val="13A14F"/>
            </a:solidFill>
            <a:ln w="7344" cap="flat">
              <a:noFill/>
              <a:prstDash val="solid"/>
              <a:miter/>
            </a:ln>
          </p:spPr>
          <p:txBody>
            <a:bodyPr rtlCol="0" anchor="ctr"/>
            <a:lstStyle/>
            <a:p>
              <a:endParaRPr lang="en-US" sz="2487"/>
            </a:p>
          </p:txBody>
        </p:sp>
        <p:sp>
          <p:nvSpPr>
            <p:cNvPr id="32" name="Freeform: Shape 31">
              <a:extLst>
                <a:ext uri="{FF2B5EF4-FFF2-40B4-BE49-F238E27FC236}">
                  <a16:creationId xmlns:a16="http://schemas.microsoft.com/office/drawing/2014/main" xmlns="" id="{3A72A092-9C36-4A79-A8EB-AA979A30CE63}"/>
                </a:ext>
              </a:extLst>
            </p:cNvPr>
            <p:cNvSpPr/>
            <p:nvPr/>
          </p:nvSpPr>
          <p:spPr>
            <a:xfrm rot="10800000">
              <a:off x="3424102" y="1712052"/>
              <a:ext cx="426176" cy="426176"/>
            </a:xfrm>
            <a:custGeom>
              <a:avLst/>
              <a:gdLst>
                <a:gd name="connsiteX0" fmla="*/ 0 w 426175"/>
                <a:gd name="connsiteY0" fmla="*/ 0 h 426175"/>
                <a:gd name="connsiteX1" fmla="*/ 428380 w 426175"/>
                <a:gd name="connsiteY1" fmla="*/ 0 h 426175"/>
                <a:gd name="connsiteX2" fmla="*/ 428380 w 426175"/>
                <a:gd name="connsiteY2" fmla="*/ 428380 h 426175"/>
                <a:gd name="connsiteX3" fmla="*/ 0 w 426175"/>
                <a:gd name="connsiteY3" fmla="*/ 428380 h 426175"/>
              </a:gdLst>
              <a:ahLst/>
              <a:cxnLst>
                <a:cxn ang="0">
                  <a:pos x="connsiteX0" y="connsiteY0"/>
                </a:cxn>
                <a:cxn ang="0">
                  <a:pos x="connsiteX1" y="connsiteY1"/>
                </a:cxn>
                <a:cxn ang="0">
                  <a:pos x="connsiteX2" y="connsiteY2"/>
                </a:cxn>
                <a:cxn ang="0">
                  <a:pos x="connsiteX3" y="connsiteY3"/>
                </a:cxn>
              </a:cxnLst>
              <a:rect l="l" t="t" r="r" b="b"/>
              <a:pathLst>
                <a:path w="426175" h="426175">
                  <a:moveTo>
                    <a:pt x="0" y="0"/>
                  </a:moveTo>
                  <a:lnTo>
                    <a:pt x="428380" y="0"/>
                  </a:lnTo>
                  <a:lnTo>
                    <a:pt x="428380" y="428380"/>
                  </a:lnTo>
                  <a:lnTo>
                    <a:pt x="0" y="428380"/>
                  </a:lnTo>
                  <a:close/>
                </a:path>
              </a:pathLst>
            </a:custGeom>
            <a:solidFill>
              <a:srgbClr val="13A14F"/>
            </a:solidFill>
            <a:ln w="7344" cap="flat">
              <a:noFill/>
              <a:prstDash val="solid"/>
              <a:miter/>
            </a:ln>
          </p:spPr>
          <p:txBody>
            <a:bodyPr rtlCol="0" anchor="ctr"/>
            <a:lstStyle/>
            <a:p>
              <a:endParaRPr lang="en-US" sz="2487"/>
            </a:p>
          </p:txBody>
        </p:sp>
        <p:sp>
          <p:nvSpPr>
            <p:cNvPr id="33" name="Freeform: Shape 32">
              <a:extLst>
                <a:ext uri="{FF2B5EF4-FFF2-40B4-BE49-F238E27FC236}">
                  <a16:creationId xmlns:a16="http://schemas.microsoft.com/office/drawing/2014/main" xmlns="" id="{E9FC3538-F2B3-4F50-A5B3-8FFF24AE6D13}"/>
                </a:ext>
              </a:extLst>
            </p:cNvPr>
            <p:cNvSpPr/>
            <p:nvPr/>
          </p:nvSpPr>
          <p:spPr>
            <a:xfrm rot="10800000">
              <a:off x="1285125" y="426177"/>
              <a:ext cx="426176" cy="426176"/>
            </a:xfrm>
            <a:custGeom>
              <a:avLst/>
              <a:gdLst>
                <a:gd name="connsiteX0" fmla="*/ 0 w 426175"/>
                <a:gd name="connsiteY0" fmla="*/ 0 h 426175"/>
                <a:gd name="connsiteX1" fmla="*/ 428380 w 426175"/>
                <a:gd name="connsiteY1" fmla="*/ 0 h 426175"/>
                <a:gd name="connsiteX2" fmla="*/ 428380 w 426175"/>
                <a:gd name="connsiteY2" fmla="*/ 428380 h 426175"/>
                <a:gd name="connsiteX3" fmla="*/ 0 w 426175"/>
                <a:gd name="connsiteY3" fmla="*/ 428380 h 426175"/>
              </a:gdLst>
              <a:ahLst/>
              <a:cxnLst>
                <a:cxn ang="0">
                  <a:pos x="connsiteX0" y="connsiteY0"/>
                </a:cxn>
                <a:cxn ang="0">
                  <a:pos x="connsiteX1" y="connsiteY1"/>
                </a:cxn>
                <a:cxn ang="0">
                  <a:pos x="connsiteX2" y="connsiteY2"/>
                </a:cxn>
                <a:cxn ang="0">
                  <a:pos x="connsiteX3" y="connsiteY3"/>
                </a:cxn>
              </a:cxnLst>
              <a:rect l="l" t="t" r="r" b="b"/>
              <a:pathLst>
                <a:path w="426175" h="426175">
                  <a:moveTo>
                    <a:pt x="0" y="0"/>
                  </a:moveTo>
                  <a:lnTo>
                    <a:pt x="428380" y="0"/>
                  </a:lnTo>
                  <a:lnTo>
                    <a:pt x="428380" y="428380"/>
                  </a:lnTo>
                  <a:lnTo>
                    <a:pt x="0" y="428380"/>
                  </a:lnTo>
                  <a:close/>
                </a:path>
              </a:pathLst>
            </a:custGeom>
            <a:solidFill>
              <a:srgbClr val="13A14F"/>
            </a:solidFill>
            <a:ln w="7344" cap="flat">
              <a:noFill/>
              <a:prstDash val="solid"/>
              <a:miter/>
            </a:ln>
          </p:spPr>
          <p:txBody>
            <a:bodyPr rtlCol="0" anchor="ctr"/>
            <a:lstStyle/>
            <a:p>
              <a:endParaRPr lang="en-US" sz="2487"/>
            </a:p>
          </p:txBody>
        </p:sp>
        <p:sp>
          <p:nvSpPr>
            <p:cNvPr id="14" name="Freeform: Shape 13">
              <a:extLst>
                <a:ext uri="{FF2B5EF4-FFF2-40B4-BE49-F238E27FC236}">
                  <a16:creationId xmlns:a16="http://schemas.microsoft.com/office/drawing/2014/main" xmlns="" id="{4B1A34D4-8976-47F5-B4E4-8256ED4CDC06}"/>
                </a:ext>
              </a:extLst>
            </p:cNvPr>
            <p:cNvSpPr/>
            <p:nvPr/>
          </p:nvSpPr>
          <p:spPr>
            <a:xfrm rot="10800000">
              <a:off x="3850278" y="-182"/>
              <a:ext cx="426176" cy="426176"/>
            </a:xfrm>
            <a:custGeom>
              <a:avLst/>
              <a:gdLst>
                <a:gd name="connsiteX0" fmla="*/ 0 w 426175"/>
                <a:gd name="connsiteY0" fmla="*/ 0 h 426175"/>
                <a:gd name="connsiteX1" fmla="*/ 428380 w 426175"/>
                <a:gd name="connsiteY1" fmla="*/ 0 h 426175"/>
                <a:gd name="connsiteX2" fmla="*/ 428380 w 426175"/>
                <a:gd name="connsiteY2" fmla="*/ 428380 h 426175"/>
                <a:gd name="connsiteX3" fmla="*/ 0 w 426175"/>
                <a:gd name="connsiteY3" fmla="*/ 428380 h 426175"/>
              </a:gdLst>
              <a:ahLst/>
              <a:cxnLst>
                <a:cxn ang="0">
                  <a:pos x="connsiteX0" y="connsiteY0"/>
                </a:cxn>
                <a:cxn ang="0">
                  <a:pos x="connsiteX1" y="connsiteY1"/>
                </a:cxn>
                <a:cxn ang="0">
                  <a:pos x="connsiteX2" y="connsiteY2"/>
                </a:cxn>
                <a:cxn ang="0">
                  <a:pos x="connsiteX3" y="connsiteY3"/>
                </a:cxn>
              </a:cxnLst>
              <a:rect l="l" t="t" r="r" b="b"/>
              <a:pathLst>
                <a:path w="426175" h="426175">
                  <a:moveTo>
                    <a:pt x="0" y="0"/>
                  </a:moveTo>
                  <a:lnTo>
                    <a:pt x="428380" y="0"/>
                  </a:lnTo>
                  <a:lnTo>
                    <a:pt x="428380" y="428380"/>
                  </a:lnTo>
                  <a:lnTo>
                    <a:pt x="0" y="428380"/>
                  </a:lnTo>
                  <a:close/>
                </a:path>
              </a:pathLst>
            </a:custGeom>
            <a:solidFill>
              <a:srgbClr val="13A14F"/>
            </a:solidFill>
            <a:ln w="7344" cap="flat">
              <a:noFill/>
              <a:prstDash val="solid"/>
              <a:miter/>
            </a:ln>
          </p:spPr>
          <p:txBody>
            <a:bodyPr rtlCol="0" anchor="ctr"/>
            <a:lstStyle/>
            <a:p>
              <a:endParaRPr lang="en-US" sz="2487"/>
            </a:p>
          </p:txBody>
        </p:sp>
        <p:sp>
          <p:nvSpPr>
            <p:cNvPr id="49" name="Freeform: Shape 48">
              <a:extLst>
                <a:ext uri="{FF2B5EF4-FFF2-40B4-BE49-F238E27FC236}">
                  <a16:creationId xmlns:a16="http://schemas.microsoft.com/office/drawing/2014/main" xmlns="" id="{3DECABC2-4036-43EA-B852-2FBE4C2E7333}"/>
                </a:ext>
              </a:extLst>
            </p:cNvPr>
            <p:cNvSpPr/>
            <p:nvPr userDrawn="1"/>
          </p:nvSpPr>
          <p:spPr>
            <a:xfrm rot="10800000">
              <a:off x="4489174" y="-182"/>
              <a:ext cx="213088" cy="213088"/>
            </a:xfrm>
            <a:custGeom>
              <a:avLst/>
              <a:gdLst>
                <a:gd name="connsiteX0" fmla="*/ 0 w 213087"/>
                <a:gd name="connsiteY0" fmla="*/ 0 h 213087"/>
                <a:gd name="connsiteX1" fmla="*/ 214557 w 213087"/>
                <a:gd name="connsiteY1" fmla="*/ 0 h 213087"/>
                <a:gd name="connsiteX2" fmla="*/ 214557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8"/>
                  </a:lnTo>
                  <a:lnTo>
                    <a:pt x="0" y="214558"/>
                  </a:lnTo>
                  <a:close/>
                </a:path>
              </a:pathLst>
            </a:custGeom>
            <a:solidFill>
              <a:srgbClr val="13A14F"/>
            </a:solidFill>
            <a:ln w="7344" cap="flat">
              <a:noFill/>
              <a:prstDash val="solid"/>
              <a:miter/>
            </a:ln>
          </p:spPr>
          <p:txBody>
            <a:bodyPr rtlCol="0" anchor="ctr"/>
            <a:lstStyle/>
            <a:p>
              <a:endParaRPr lang="en-US" sz="2487"/>
            </a:p>
          </p:txBody>
        </p:sp>
        <p:sp>
          <p:nvSpPr>
            <p:cNvPr id="51" name="Freeform: Shape 50">
              <a:extLst>
                <a:ext uri="{FF2B5EF4-FFF2-40B4-BE49-F238E27FC236}">
                  <a16:creationId xmlns:a16="http://schemas.microsoft.com/office/drawing/2014/main" xmlns="" id="{E30A743B-F0A4-4CAF-AAF6-C0DD8D17607D}"/>
                </a:ext>
              </a:extLst>
            </p:cNvPr>
            <p:cNvSpPr/>
            <p:nvPr userDrawn="1"/>
          </p:nvSpPr>
          <p:spPr>
            <a:xfrm rot="10800000">
              <a:off x="4274985" y="-182"/>
              <a:ext cx="213088" cy="213088"/>
            </a:xfrm>
            <a:custGeom>
              <a:avLst/>
              <a:gdLst>
                <a:gd name="connsiteX0" fmla="*/ 0 w 213087"/>
                <a:gd name="connsiteY0" fmla="*/ 0 h 213087"/>
                <a:gd name="connsiteX1" fmla="*/ 214557 w 213087"/>
                <a:gd name="connsiteY1" fmla="*/ 0 h 213087"/>
                <a:gd name="connsiteX2" fmla="*/ 214557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8"/>
                  </a:lnTo>
                  <a:lnTo>
                    <a:pt x="0" y="214558"/>
                  </a:lnTo>
                  <a:close/>
                </a:path>
              </a:pathLst>
            </a:custGeom>
            <a:solidFill>
              <a:srgbClr val="13A14F"/>
            </a:solidFill>
            <a:ln w="7344" cap="flat">
              <a:noFill/>
              <a:prstDash val="solid"/>
              <a:miter/>
            </a:ln>
          </p:spPr>
          <p:txBody>
            <a:bodyPr rtlCol="0" anchor="ctr"/>
            <a:lstStyle/>
            <a:p>
              <a:endParaRPr lang="en-US" sz="2487"/>
            </a:p>
          </p:txBody>
        </p:sp>
        <p:sp>
          <p:nvSpPr>
            <p:cNvPr id="48" name="Freeform: Shape 47">
              <a:extLst>
                <a:ext uri="{FF2B5EF4-FFF2-40B4-BE49-F238E27FC236}">
                  <a16:creationId xmlns:a16="http://schemas.microsoft.com/office/drawing/2014/main" xmlns="" id="{1021B005-7AB5-4837-8EDF-FD52B5A15947}"/>
                </a:ext>
              </a:extLst>
            </p:cNvPr>
            <p:cNvSpPr/>
            <p:nvPr userDrawn="1"/>
          </p:nvSpPr>
          <p:spPr>
            <a:xfrm rot="10800000">
              <a:off x="4489174" y="210884"/>
              <a:ext cx="213088" cy="213088"/>
            </a:xfrm>
            <a:custGeom>
              <a:avLst/>
              <a:gdLst>
                <a:gd name="connsiteX0" fmla="*/ 0 w 213087"/>
                <a:gd name="connsiteY0" fmla="*/ 0 h 213087"/>
                <a:gd name="connsiteX1" fmla="*/ 214557 w 213087"/>
                <a:gd name="connsiteY1" fmla="*/ 0 h 213087"/>
                <a:gd name="connsiteX2" fmla="*/ 214557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8"/>
                  </a:lnTo>
                  <a:lnTo>
                    <a:pt x="0" y="214558"/>
                  </a:lnTo>
                  <a:close/>
                </a:path>
              </a:pathLst>
            </a:custGeom>
            <a:solidFill>
              <a:srgbClr val="13A14F"/>
            </a:solidFill>
            <a:ln w="7344" cap="flat">
              <a:noFill/>
              <a:prstDash val="solid"/>
              <a:miter/>
            </a:ln>
          </p:spPr>
          <p:txBody>
            <a:bodyPr rtlCol="0" anchor="ctr"/>
            <a:lstStyle/>
            <a:p>
              <a:endParaRPr lang="en-US" sz="2487"/>
            </a:p>
          </p:txBody>
        </p:sp>
        <p:sp>
          <p:nvSpPr>
            <p:cNvPr id="50" name="Freeform: Shape 49">
              <a:extLst>
                <a:ext uri="{FF2B5EF4-FFF2-40B4-BE49-F238E27FC236}">
                  <a16:creationId xmlns:a16="http://schemas.microsoft.com/office/drawing/2014/main" xmlns="" id="{229204C0-DC84-4891-8393-97A53431F54A}"/>
                </a:ext>
              </a:extLst>
            </p:cNvPr>
            <p:cNvSpPr/>
            <p:nvPr userDrawn="1"/>
          </p:nvSpPr>
          <p:spPr>
            <a:xfrm rot="10800000">
              <a:off x="4274985" y="211160"/>
              <a:ext cx="213088" cy="213088"/>
            </a:xfrm>
            <a:custGeom>
              <a:avLst/>
              <a:gdLst>
                <a:gd name="connsiteX0" fmla="*/ 0 w 213087"/>
                <a:gd name="connsiteY0" fmla="*/ 0 h 213087"/>
                <a:gd name="connsiteX1" fmla="*/ 214557 w 213087"/>
                <a:gd name="connsiteY1" fmla="*/ 0 h 213087"/>
                <a:gd name="connsiteX2" fmla="*/ 214557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8"/>
                  </a:lnTo>
                  <a:lnTo>
                    <a:pt x="0" y="214558"/>
                  </a:lnTo>
                  <a:close/>
                </a:path>
              </a:pathLst>
            </a:custGeom>
            <a:solidFill>
              <a:srgbClr val="13A14F"/>
            </a:solidFill>
            <a:ln w="7344" cap="flat">
              <a:noFill/>
              <a:prstDash val="solid"/>
              <a:miter/>
            </a:ln>
          </p:spPr>
          <p:txBody>
            <a:bodyPr rtlCol="0" anchor="ctr"/>
            <a:lstStyle/>
            <a:p>
              <a:endParaRPr lang="en-US" sz="2487"/>
            </a:p>
          </p:txBody>
        </p:sp>
        <p:grpSp>
          <p:nvGrpSpPr>
            <p:cNvPr id="70" name="Group 69">
              <a:extLst>
                <a:ext uri="{FF2B5EF4-FFF2-40B4-BE49-F238E27FC236}">
                  <a16:creationId xmlns:a16="http://schemas.microsoft.com/office/drawing/2014/main" xmlns="" id="{28E77654-6C90-43A8-A301-1A2D48C4A098}"/>
                </a:ext>
              </a:extLst>
            </p:cNvPr>
            <p:cNvGrpSpPr/>
            <p:nvPr userDrawn="1"/>
          </p:nvGrpSpPr>
          <p:grpSpPr>
            <a:xfrm>
              <a:off x="4274985" y="420479"/>
              <a:ext cx="639264" cy="315004"/>
              <a:chOff x="4274985" y="420479"/>
              <a:chExt cx="639264" cy="315004"/>
            </a:xfrm>
          </p:grpSpPr>
          <p:sp>
            <p:nvSpPr>
              <p:cNvPr id="16" name="Freeform: Shape 15">
                <a:extLst>
                  <a:ext uri="{FF2B5EF4-FFF2-40B4-BE49-F238E27FC236}">
                    <a16:creationId xmlns:a16="http://schemas.microsoft.com/office/drawing/2014/main" xmlns="" id="{183422AD-F06D-47E8-A075-B2B71552F115}"/>
                  </a:ext>
                </a:extLst>
              </p:cNvPr>
              <p:cNvSpPr/>
              <p:nvPr/>
            </p:nvSpPr>
            <p:spPr>
              <a:xfrm rot="10800000">
                <a:off x="4274985" y="420479"/>
                <a:ext cx="213088" cy="213088"/>
              </a:xfrm>
              <a:custGeom>
                <a:avLst/>
                <a:gdLst>
                  <a:gd name="connsiteX0" fmla="*/ 0 w 213087"/>
                  <a:gd name="connsiteY0" fmla="*/ 0 h 213087"/>
                  <a:gd name="connsiteX1" fmla="*/ 214557 w 213087"/>
                  <a:gd name="connsiteY1" fmla="*/ 0 h 213087"/>
                  <a:gd name="connsiteX2" fmla="*/ 214557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8"/>
                    </a:lnTo>
                    <a:lnTo>
                      <a:pt x="0" y="214558"/>
                    </a:lnTo>
                    <a:close/>
                  </a:path>
                </a:pathLst>
              </a:custGeom>
              <a:solidFill>
                <a:srgbClr val="13A14F"/>
              </a:solidFill>
              <a:ln w="7344" cap="flat">
                <a:noFill/>
                <a:prstDash val="solid"/>
                <a:miter/>
              </a:ln>
            </p:spPr>
            <p:txBody>
              <a:bodyPr rtlCol="0" anchor="ctr"/>
              <a:lstStyle/>
              <a:p>
                <a:endParaRPr lang="en-US" sz="2487"/>
              </a:p>
            </p:txBody>
          </p:sp>
          <p:sp>
            <p:nvSpPr>
              <p:cNvPr id="52" name="Freeform: Shape 51">
                <a:extLst>
                  <a:ext uri="{FF2B5EF4-FFF2-40B4-BE49-F238E27FC236}">
                    <a16:creationId xmlns:a16="http://schemas.microsoft.com/office/drawing/2014/main" xmlns="" id="{FDA89A5D-5370-4535-AE15-B483AC8C3CA8}"/>
                  </a:ext>
                </a:extLst>
              </p:cNvPr>
              <p:cNvSpPr/>
              <p:nvPr userDrawn="1"/>
            </p:nvSpPr>
            <p:spPr>
              <a:xfrm rot="10800000">
                <a:off x="4492848" y="632613"/>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13A14F"/>
              </a:solidFill>
              <a:ln w="7344" cap="flat">
                <a:noFill/>
                <a:prstDash val="solid"/>
                <a:miter/>
              </a:ln>
            </p:spPr>
            <p:txBody>
              <a:bodyPr rtlCol="0" anchor="ctr"/>
              <a:lstStyle/>
              <a:p>
                <a:endParaRPr lang="en-US" sz="2487"/>
              </a:p>
            </p:txBody>
          </p:sp>
          <p:sp>
            <p:nvSpPr>
              <p:cNvPr id="53" name="Freeform: Shape 52">
                <a:extLst>
                  <a:ext uri="{FF2B5EF4-FFF2-40B4-BE49-F238E27FC236}">
                    <a16:creationId xmlns:a16="http://schemas.microsoft.com/office/drawing/2014/main" xmlns="" id="{734F2A84-21A0-4F84-9F91-1FB163493020}"/>
                  </a:ext>
                </a:extLst>
              </p:cNvPr>
              <p:cNvSpPr/>
              <p:nvPr userDrawn="1"/>
            </p:nvSpPr>
            <p:spPr>
              <a:xfrm rot="10800000">
                <a:off x="4701161" y="422960"/>
                <a:ext cx="213088" cy="213088"/>
              </a:xfrm>
              <a:custGeom>
                <a:avLst/>
                <a:gdLst>
                  <a:gd name="connsiteX0" fmla="*/ 0 w 213087"/>
                  <a:gd name="connsiteY0" fmla="*/ 0 h 213087"/>
                  <a:gd name="connsiteX1" fmla="*/ 214557 w 213087"/>
                  <a:gd name="connsiteY1" fmla="*/ 0 h 213087"/>
                  <a:gd name="connsiteX2" fmla="*/ 214557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8"/>
                    </a:lnTo>
                    <a:lnTo>
                      <a:pt x="0" y="214558"/>
                    </a:lnTo>
                    <a:close/>
                  </a:path>
                </a:pathLst>
              </a:custGeom>
              <a:solidFill>
                <a:srgbClr val="13A14F"/>
              </a:solidFill>
              <a:ln w="7344" cap="flat">
                <a:noFill/>
                <a:prstDash val="solid"/>
                <a:miter/>
              </a:ln>
            </p:spPr>
            <p:txBody>
              <a:bodyPr rtlCol="0" anchor="ctr"/>
              <a:lstStyle/>
              <a:p>
                <a:endParaRPr lang="en-US" sz="2487"/>
              </a:p>
            </p:txBody>
          </p:sp>
        </p:grpSp>
        <p:sp>
          <p:nvSpPr>
            <p:cNvPr id="54" name="Freeform: Shape 53">
              <a:extLst>
                <a:ext uri="{FF2B5EF4-FFF2-40B4-BE49-F238E27FC236}">
                  <a16:creationId xmlns:a16="http://schemas.microsoft.com/office/drawing/2014/main" xmlns="" id="{BA737451-623B-4B69-859E-789FB9A80A7E}"/>
                </a:ext>
              </a:extLst>
            </p:cNvPr>
            <p:cNvSpPr/>
            <p:nvPr userDrawn="1"/>
          </p:nvSpPr>
          <p:spPr>
            <a:xfrm rot="10800000">
              <a:off x="4914249" y="328210"/>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13A14F"/>
            </a:solidFill>
            <a:ln w="7344" cap="flat">
              <a:noFill/>
              <a:prstDash val="solid"/>
              <a:miter/>
            </a:ln>
          </p:spPr>
          <p:txBody>
            <a:bodyPr rtlCol="0" anchor="ctr"/>
            <a:lstStyle/>
            <a:p>
              <a:endParaRPr lang="en-US" sz="2487"/>
            </a:p>
          </p:txBody>
        </p:sp>
        <p:sp>
          <p:nvSpPr>
            <p:cNvPr id="55" name="Freeform: Shape 54">
              <a:extLst>
                <a:ext uri="{FF2B5EF4-FFF2-40B4-BE49-F238E27FC236}">
                  <a16:creationId xmlns:a16="http://schemas.microsoft.com/office/drawing/2014/main" xmlns="" id="{E4BCBF08-D798-4FA5-82AB-292DC5D4B5BA}"/>
                </a:ext>
              </a:extLst>
            </p:cNvPr>
            <p:cNvSpPr/>
            <p:nvPr userDrawn="1"/>
          </p:nvSpPr>
          <p:spPr>
            <a:xfrm rot="10800000">
              <a:off x="4701161" y="-181"/>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13A14F"/>
            </a:solidFill>
            <a:ln w="7344" cap="flat">
              <a:noFill/>
              <a:prstDash val="solid"/>
              <a:miter/>
            </a:ln>
          </p:spPr>
          <p:txBody>
            <a:bodyPr rtlCol="0" anchor="ctr"/>
            <a:lstStyle/>
            <a:p>
              <a:endParaRPr lang="en-US" sz="2487"/>
            </a:p>
          </p:txBody>
        </p:sp>
        <p:sp>
          <p:nvSpPr>
            <p:cNvPr id="56" name="Freeform: Shape 55">
              <a:extLst>
                <a:ext uri="{FF2B5EF4-FFF2-40B4-BE49-F238E27FC236}">
                  <a16:creationId xmlns:a16="http://schemas.microsoft.com/office/drawing/2014/main" xmlns="" id="{B10D2EC1-100C-457F-96AB-C52AABF63E4E}"/>
                </a:ext>
              </a:extLst>
            </p:cNvPr>
            <p:cNvSpPr/>
            <p:nvPr userDrawn="1"/>
          </p:nvSpPr>
          <p:spPr>
            <a:xfrm rot="10800000">
              <a:off x="4814644" y="113940"/>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13A14F"/>
            </a:solidFill>
            <a:ln w="7344" cap="flat">
              <a:noFill/>
              <a:prstDash val="solid"/>
              <a:miter/>
            </a:ln>
          </p:spPr>
          <p:txBody>
            <a:bodyPr rtlCol="0" anchor="ctr"/>
            <a:lstStyle/>
            <a:p>
              <a:endParaRPr lang="en-US" sz="2487"/>
            </a:p>
          </p:txBody>
        </p:sp>
        <p:sp>
          <p:nvSpPr>
            <p:cNvPr id="18" name="Freeform: Shape 17">
              <a:extLst>
                <a:ext uri="{FF2B5EF4-FFF2-40B4-BE49-F238E27FC236}">
                  <a16:creationId xmlns:a16="http://schemas.microsoft.com/office/drawing/2014/main" xmlns="" id="{70265669-8FF9-4F40-9E47-C617CB3616F4}"/>
                </a:ext>
              </a:extLst>
            </p:cNvPr>
            <p:cNvSpPr/>
            <p:nvPr userDrawn="1"/>
          </p:nvSpPr>
          <p:spPr>
            <a:xfrm rot="10800000">
              <a:off x="3850277" y="4283803"/>
              <a:ext cx="213088" cy="213088"/>
            </a:xfrm>
            <a:custGeom>
              <a:avLst/>
              <a:gdLst>
                <a:gd name="connsiteX0" fmla="*/ 0 w 213087"/>
                <a:gd name="connsiteY0" fmla="*/ 0 h 213087"/>
                <a:gd name="connsiteX1" fmla="*/ 214557 w 213087"/>
                <a:gd name="connsiteY1" fmla="*/ 0 h 213087"/>
                <a:gd name="connsiteX2" fmla="*/ 214557 w 213087"/>
                <a:gd name="connsiteY2" fmla="*/ 214557 h 213087"/>
                <a:gd name="connsiteX3" fmla="*/ 0 w 213087"/>
                <a:gd name="connsiteY3" fmla="*/ 214557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7"/>
                  </a:lnTo>
                  <a:lnTo>
                    <a:pt x="0" y="214557"/>
                  </a:lnTo>
                  <a:close/>
                </a:path>
              </a:pathLst>
            </a:custGeom>
            <a:solidFill>
              <a:srgbClr val="13A14F"/>
            </a:solidFill>
            <a:ln w="7344" cap="flat">
              <a:noFill/>
              <a:prstDash val="solid"/>
              <a:miter/>
            </a:ln>
          </p:spPr>
          <p:txBody>
            <a:bodyPr rtlCol="0" anchor="ctr"/>
            <a:lstStyle/>
            <a:p>
              <a:endParaRPr lang="en-US" sz="2487"/>
            </a:p>
          </p:txBody>
        </p:sp>
        <p:sp>
          <p:nvSpPr>
            <p:cNvPr id="57" name="Freeform: Shape 56">
              <a:extLst>
                <a:ext uri="{FF2B5EF4-FFF2-40B4-BE49-F238E27FC236}">
                  <a16:creationId xmlns:a16="http://schemas.microsoft.com/office/drawing/2014/main" xmlns="" id="{7640C242-0758-44A3-A35A-A00A6868BF47}"/>
                </a:ext>
              </a:extLst>
            </p:cNvPr>
            <p:cNvSpPr/>
            <p:nvPr userDrawn="1"/>
          </p:nvSpPr>
          <p:spPr>
            <a:xfrm rot="10800000">
              <a:off x="4060410" y="3424052"/>
              <a:ext cx="216043" cy="213088"/>
            </a:xfrm>
            <a:custGeom>
              <a:avLst/>
              <a:gdLst>
                <a:gd name="connsiteX0" fmla="*/ 0 w 213087"/>
                <a:gd name="connsiteY0" fmla="*/ 0 h 213087"/>
                <a:gd name="connsiteX1" fmla="*/ 214557 w 213087"/>
                <a:gd name="connsiteY1" fmla="*/ 0 h 213087"/>
                <a:gd name="connsiteX2" fmla="*/ 214557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8"/>
                  </a:lnTo>
                  <a:lnTo>
                    <a:pt x="0" y="214558"/>
                  </a:lnTo>
                  <a:close/>
                </a:path>
              </a:pathLst>
            </a:custGeom>
            <a:solidFill>
              <a:srgbClr val="F8F9F9"/>
            </a:solidFill>
            <a:ln w="7344" cap="flat">
              <a:noFill/>
              <a:prstDash val="solid"/>
              <a:miter/>
            </a:ln>
          </p:spPr>
          <p:txBody>
            <a:bodyPr rtlCol="0" anchor="ctr"/>
            <a:lstStyle/>
            <a:p>
              <a:endParaRPr lang="en-US" sz="2487"/>
            </a:p>
          </p:txBody>
        </p:sp>
        <p:sp>
          <p:nvSpPr>
            <p:cNvPr id="58" name="Freeform: Shape 57">
              <a:extLst>
                <a:ext uri="{FF2B5EF4-FFF2-40B4-BE49-F238E27FC236}">
                  <a16:creationId xmlns:a16="http://schemas.microsoft.com/office/drawing/2014/main" xmlns="" id="{907D550E-79AA-4661-B4A5-86A7CB39BF39}"/>
                </a:ext>
              </a:extLst>
            </p:cNvPr>
            <p:cNvSpPr/>
            <p:nvPr userDrawn="1"/>
          </p:nvSpPr>
          <p:spPr>
            <a:xfrm rot="10800000">
              <a:off x="4063365" y="3637195"/>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F8F9F9"/>
            </a:solidFill>
            <a:ln w="7344" cap="flat">
              <a:noFill/>
              <a:prstDash val="solid"/>
              <a:miter/>
            </a:ln>
          </p:spPr>
          <p:txBody>
            <a:bodyPr rtlCol="0" anchor="ctr"/>
            <a:lstStyle/>
            <a:p>
              <a:endParaRPr lang="en-US" sz="2487"/>
            </a:p>
          </p:txBody>
        </p:sp>
        <p:sp>
          <p:nvSpPr>
            <p:cNvPr id="59" name="Freeform: Shape 58">
              <a:extLst>
                <a:ext uri="{FF2B5EF4-FFF2-40B4-BE49-F238E27FC236}">
                  <a16:creationId xmlns:a16="http://schemas.microsoft.com/office/drawing/2014/main" xmlns="" id="{499C77F3-07A3-4C73-B21A-1417609EAF15}"/>
                </a:ext>
              </a:extLst>
            </p:cNvPr>
            <p:cNvSpPr/>
            <p:nvPr userDrawn="1"/>
          </p:nvSpPr>
          <p:spPr>
            <a:xfrm rot="10800000">
              <a:off x="3956820" y="3747411"/>
              <a:ext cx="102870" cy="102870"/>
            </a:xfrm>
            <a:custGeom>
              <a:avLst/>
              <a:gdLst>
                <a:gd name="connsiteX0" fmla="*/ 0 w 102869"/>
                <a:gd name="connsiteY0" fmla="*/ 0 h 102870"/>
                <a:gd name="connsiteX1" fmla="*/ 107279 w 102869"/>
                <a:gd name="connsiteY1" fmla="*/ 0 h 102870"/>
                <a:gd name="connsiteX2" fmla="*/ 107279 w 102869"/>
                <a:gd name="connsiteY2" fmla="*/ 107279 h 102870"/>
                <a:gd name="connsiteX3" fmla="*/ 0 w 102869"/>
                <a:gd name="connsiteY3" fmla="*/ 107279 h 102870"/>
              </a:gdLst>
              <a:ahLst/>
              <a:cxnLst>
                <a:cxn ang="0">
                  <a:pos x="connsiteX0" y="connsiteY0"/>
                </a:cxn>
                <a:cxn ang="0">
                  <a:pos x="connsiteX1" y="connsiteY1"/>
                </a:cxn>
                <a:cxn ang="0">
                  <a:pos x="connsiteX2" y="connsiteY2"/>
                </a:cxn>
                <a:cxn ang="0">
                  <a:pos x="connsiteX3" y="connsiteY3"/>
                </a:cxn>
              </a:cxnLst>
              <a:rect l="l" t="t" r="r" b="b"/>
              <a:pathLst>
                <a:path w="102869" h="102870">
                  <a:moveTo>
                    <a:pt x="0" y="0"/>
                  </a:moveTo>
                  <a:lnTo>
                    <a:pt x="107279" y="0"/>
                  </a:lnTo>
                  <a:lnTo>
                    <a:pt x="107279" y="107279"/>
                  </a:lnTo>
                  <a:lnTo>
                    <a:pt x="0" y="107279"/>
                  </a:lnTo>
                  <a:close/>
                </a:path>
              </a:pathLst>
            </a:custGeom>
            <a:solidFill>
              <a:srgbClr val="F8F9F9"/>
            </a:solidFill>
            <a:ln w="7344" cap="flat">
              <a:noFill/>
              <a:prstDash val="solid"/>
              <a:miter/>
            </a:ln>
          </p:spPr>
          <p:txBody>
            <a:bodyPr rtlCol="0" anchor="ctr"/>
            <a:lstStyle/>
            <a:p>
              <a:endParaRPr lang="en-US" sz="2487"/>
            </a:p>
          </p:txBody>
        </p:sp>
        <p:sp>
          <p:nvSpPr>
            <p:cNvPr id="60" name="Freeform: Shape 59">
              <a:extLst>
                <a:ext uri="{FF2B5EF4-FFF2-40B4-BE49-F238E27FC236}">
                  <a16:creationId xmlns:a16="http://schemas.microsoft.com/office/drawing/2014/main" xmlns="" id="{A55A990D-EB06-402E-8EE3-B57129699553}"/>
                </a:ext>
              </a:extLst>
            </p:cNvPr>
            <p:cNvSpPr/>
            <p:nvPr userDrawn="1"/>
          </p:nvSpPr>
          <p:spPr>
            <a:xfrm rot="10800000">
              <a:off x="3628458" y="4500563"/>
              <a:ext cx="213088" cy="213088"/>
            </a:xfrm>
            <a:custGeom>
              <a:avLst/>
              <a:gdLst>
                <a:gd name="connsiteX0" fmla="*/ 0 w 213087"/>
                <a:gd name="connsiteY0" fmla="*/ 0 h 213087"/>
                <a:gd name="connsiteX1" fmla="*/ 214557 w 213087"/>
                <a:gd name="connsiteY1" fmla="*/ 0 h 213087"/>
                <a:gd name="connsiteX2" fmla="*/ 214557 w 213087"/>
                <a:gd name="connsiteY2" fmla="*/ 214558 h 213087"/>
                <a:gd name="connsiteX3" fmla="*/ 0 w 213087"/>
                <a:gd name="connsiteY3" fmla="*/ 214558 h 213087"/>
              </a:gdLst>
              <a:ahLst/>
              <a:cxnLst>
                <a:cxn ang="0">
                  <a:pos x="connsiteX0" y="connsiteY0"/>
                </a:cxn>
                <a:cxn ang="0">
                  <a:pos x="connsiteX1" y="connsiteY1"/>
                </a:cxn>
                <a:cxn ang="0">
                  <a:pos x="connsiteX2" y="connsiteY2"/>
                </a:cxn>
                <a:cxn ang="0">
                  <a:pos x="connsiteX3" y="connsiteY3"/>
                </a:cxn>
              </a:cxnLst>
              <a:rect l="l" t="t" r="r" b="b"/>
              <a:pathLst>
                <a:path w="213087" h="213087">
                  <a:moveTo>
                    <a:pt x="0" y="0"/>
                  </a:moveTo>
                  <a:lnTo>
                    <a:pt x="214557" y="0"/>
                  </a:lnTo>
                  <a:lnTo>
                    <a:pt x="214557" y="214558"/>
                  </a:lnTo>
                  <a:lnTo>
                    <a:pt x="0" y="214558"/>
                  </a:lnTo>
                  <a:close/>
                </a:path>
              </a:pathLst>
            </a:custGeom>
            <a:solidFill>
              <a:srgbClr val="F8F9F9"/>
            </a:solidFill>
            <a:ln w="7344" cap="flat">
              <a:noFill/>
              <a:prstDash val="solid"/>
              <a:miter/>
            </a:ln>
          </p:spPr>
          <p:txBody>
            <a:bodyPr rtlCol="0" anchor="ctr"/>
            <a:lstStyle/>
            <a:p>
              <a:endParaRPr lang="en-US" sz="2487"/>
            </a:p>
          </p:txBody>
        </p:sp>
        <p:sp>
          <p:nvSpPr>
            <p:cNvPr id="61" name="Freeform: Shape 60">
              <a:extLst>
                <a:ext uri="{FF2B5EF4-FFF2-40B4-BE49-F238E27FC236}">
                  <a16:creationId xmlns:a16="http://schemas.microsoft.com/office/drawing/2014/main" xmlns="" id="{198E2A55-1344-465A-A5B3-76F3C1CFCA91}"/>
                </a:ext>
              </a:extLst>
            </p:cNvPr>
            <p:cNvSpPr/>
            <p:nvPr userDrawn="1"/>
          </p:nvSpPr>
          <p:spPr>
            <a:xfrm rot="10800000">
              <a:off x="3850278" y="4717323"/>
              <a:ext cx="426176" cy="426176"/>
            </a:xfrm>
            <a:custGeom>
              <a:avLst/>
              <a:gdLst>
                <a:gd name="connsiteX0" fmla="*/ 0 w 426175"/>
                <a:gd name="connsiteY0" fmla="*/ 0 h 426175"/>
                <a:gd name="connsiteX1" fmla="*/ 428380 w 426175"/>
                <a:gd name="connsiteY1" fmla="*/ 0 h 426175"/>
                <a:gd name="connsiteX2" fmla="*/ 428380 w 426175"/>
                <a:gd name="connsiteY2" fmla="*/ 428380 h 426175"/>
                <a:gd name="connsiteX3" fmla="*/ 0 w 426175"/>
                <a:gd name="connsiteY3" fmla="*/ 428380 h 426175"/>
              </a:gdLst>
              <a:ahLst/>
              <a:cxnLst>
                <a:cxn ang="0">
                  <a:pos x="connsiteX0" y="connsiteY0"/>
                </a:cxn>
                <a:cxn ang="0">
                  <a:pos x="connsiteX1" y="connsiteY1"/>
                </a:cxn>
                <a:cxn ang="0">
                  <a:pos x="connsiteX2" y="connsiteY2"/>
                </a:cxn>
                <a:cxn ang="0">
                  <a:pos x="connsiteX3" y="connsiteY3"/>
                </a:cxn>
              </a:cxnLst>
              <a:rect l="l" t="t" r="r" b="b"/>
              <a:pathLst>
                <a:path w="426175" h="426175">
                  <a:moveTo>
                    <a:pt x="0" y="0"/>
                  </a:moveTo>
                  <a:lnTo>
                    <a:pt x="428380" y="0"/>
                  </a:lnTo>
                  <a:lnTo>
                    <a:pt x="428380" y="428380"/>
                  </a:lnTo>
                  <a:lnTo>
                    <a:pt x="0" y="428380"/>
                  </a:lnTo>
                  <a:close/>
                </a:path>
              </a:pathLst>
            </a:custGeom>
            <a:solidFill>
              <a:srgbClr val="F8F9F9"/>
            </a:solidFill>
            <a:ln w="7344" cap="flat">
              <a:noFill/>
              <a:prstDash val="solid"/>
              <a:miter/>
            </a:ln>
          </p:spPr>
          <p:txBody>
            <a:bodyPr rtlCol="0" anchor="ctr"/>
            <a:lstStyle/>
            <a:p>
              <a:endParaRPr lang="en-US" sz="2487"/>
            </a:p>
          </p:txBody>
        </p:sp>
        <p:pic>
          <p:nvPicPr>
            <p:cNvPr id="67" name="Graphic 66">
              <a:extLst>
                <a:ext uri="{FF2B5EF4-FFF2-40B4-BE49-F238E27FC236}">
                  <a16:creationId xmlns:a16="http://schemas.microsoft.com/office/drawing/2014/main" xmlns="" id="{707A2319-FE06-4F92-9E4E-D4FAA3942BB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1180" y="4850885"/>
              <a:ext cx="1567997" cy="146304"/>
            </a:xfrm>
            <a:prstGeom prst="rect">
              <a:avLst/>
            </a:prstGeom>
          </p:spPr>
        </p:pic>
      </p:grpSp>
      <p:sp>
        <p:nvSpPr>
          <p:cNvPr id="2" name="Title 1">
            <a:extLst>
              <a:ext uri="{FF2B5EF4-FFF2-40B4-BE49-F238E27FC236}">
                <a16:creationId xmlns:a16="http://schemas.microsoft.com/office/drawing/2014/main" xmlns="" id="{CB5C1E30-E9DC-4E61-8928-C668E479DFF0}"/>
              </a:ext>
            </a:extLst>
          </p:cNvPr>
          <p:cNvSpPr>
            <a:spLocks noGrp="1"/>
          </p:cNvSpPr>
          <p:nvPr userDrawn="1">
            <p:ph type="title"/>
          </p:nvPr>
        </p:nvSpPr>
        <p:spPr>
          <a:xfrm>
            <a:off x="304721" y="988482"/>
            <a:ext cx="4964771" cy="2440516"/>
          </a:xfrm>
        </p:spPr>
        <p:txBody>
          <a:bodyPr anchor="b">
            <a:noAutofit/>
          </a:bodyPr>
          <a:lstStyle>
            <a:lvl1pPr>
              <a:lnSpc>
                <a:spcPts val="6200"/>
              </a:lnSpc>
              <a:defRPr sz="6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93FEFCC9-C03C-45AC-96E0-CB0CD284C3FE}"/>
              </a:ext>
            </a:extLst>
          </p:cNvPr>
          <p:cNvSpPr>
            <a:spLocks noGrp="1"/>
          </p:cNvSpPr>
          <p:nvPr userDrawn="1">
            <p:ph idx="1"/>
          </p:nvPr>
        </p:nvSpPr>
        <p:spPr>
          <a:xfrm>
            <a:off x="6094414" y="1122928"/>
            <a:ext cx="5669326" cy="4738124"/>
          </a:xfrm>
        </p:spPr>
        <p:txBody>
          <a:bodyPr/>
          <a:lstStyle>
            <a:lvl1pPr>
              <a:defRPr sz="3200"/>
            </a:lvl1pPr>
            <a:lvl2pPr>
              <a:defRPr sz="3200"/>
            </a:lvl2pPr>
            <a:lvl3pPr>
              <a:defRPr sz="2800"/>
            </a:lvl3pPr>
            <a:lvl4pPr>
              <a:defRPr sz="2400"/>
            </a:lvl4pPr>
            <a:lvl5pPr>
              <a:defRPr sz="2000"/>
            </a:lvl5pPr>
            <a:lvl6pPr>
              <a:defRPr sz="2666"/>
            </a:lvl6pPr>
            <a:lvl7pPr>
              <a:defRPr sz="2666"/>
            </a:lvl7pPr>
            <a:lvl8pPr>
              <a:defRPr sz="2666"/>
            </a:lvl8pPr>
            <a:lvl9pPr>
              <a:defRPr sz="26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9EDF8435-604E-4064-8CE1-F1FA1EECE69E}"/>
              </a:ext>
            </a:extLst>
          </p:cNvPr>
          <p:cNvSpPr>
            <a:spLocks noGrp="1"/>
          </p:cNvSpPr>
          <p:nvPr userDrawn="1">
            <p:ph type="body" sz="half" idx="2"/>
          </p:nvPr>
        </p:nvSpPr>
        <p:spPr>
          <a:xfrm>
            <a:off x="304721" y="3466981"/>
            <a:ext cx="4960829" cy="2402536"/>
          </a:xfrm>
        </p:spPr>
        <p:txBody>
          <a:bodyPr>
            <a:normAutofit/>
          </a:bodyPr>
          <a:lstStyle>
            <a:lvl1pPr marL="0" indent="0">
              <a:lnSpc>
                <a:spcPts val="3400"/>
              </a:lnSpc>
              <a:spcBef>
                <a:spcPts val="0"/>
              </a:spcBef>
              <a:buNone/>
              <a:defRPr sz="3200">
                <a:solidFill>
                  <a:schemeClr val="bg1"/>
                </a:solidFill>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Click to edit Master text styles</a:t>
            </a:r>
          </a:p>
        </p:txBody>
      </p:sp>
    </p:spTree>
    <p:extLst>
      <p:ext uri="{BB962C8B-B14F-4D97-AF65-F5344CB8AC3E}">
        <p14:creationId xmlns:p14="http://schemas.microsoft.com/office/powerpoint/2010/main" val="4045542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Leaf">
    <p:bg>
      <p:bgPr>
        <a:solidFill>
          <a:srgbClr val="149A50"/>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xmlns="" id="{30A74F9C-1723-4C3C-898A-F5B868EB430F}"/>
              </a:ext>
            </a:extLst>
          </p:cNvPr>
          <p:cNvPicPr>
            <a:picLocks noChangeAspect="1"/>
          </p:cNvPicPr>
          <p:nvPr userDrawn="1"/>
        </p:nvPicPr>
        <p:blipFill>
          <a:blip r:embed="rId2"/>
          <a:stretch>
            <a:fillRect/>
          </a:stretch>
        </p:blipFill>
        <p:spPr>
          <a:xfrm>
            <a:off x="1975" y="0"/>
            <a:ext cx="12184878" cy="6858000"/>
          </a:xfrm>
          <a:prstGeom prst="rect">
            <a:avLst/>
          </a:prstGeom>
        </p:spPr>
      </p:pic>
      <p:sp>
        <p:nvSpPr>
          <p:cNvPr id="2" name="Title 1">
            <a:extLst>
              <a:ext uri="{FF2B5EF4-FFF2-40B4-BE49-F238E27FC236}">
                <a16:creationId xmlns:a16="http://schemas.microsoft.com/office/drawing/2014/main" xmlns="" id="{1D75E64D-D5B3-434F-B1F2-E1EC1A9F70D3}"/>
              </a:ext>
            </a:extLst>
          </p:cNvPr>
          <p:cNvSpPr>
            <a:spLocks noGrp="1"/>
          </p:cNvSpPr>
          <p:nvPr>
            <p:ph type="title"/>
          </p:nvPr>
        </p:nvSpPr>
        <p:spPr>
          <a:xfrm>
            <a:off x="1218883" y="502920"/>
            <a:ext cx="9751060" cy="5852160"/>
          </a:xfrm>
        </p:spPr>
        <p:txBody>
          <a:bodyPr anchor="ctr"/>
          <a:lstStyle>
            <a:lvl1pPr algn="ctr">
              <a:lnSpc>
                <a:spcPct val="10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032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Graphite">
    <p:bg>
      <p:bgPr>
        <a:solidFill>
          <a:srgbClr val="21313D"/>
        </a:solid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xmlns="" id="{FF03FA3D-3356-4A88-95B1-6D26D9ED7003}"/>
              </a:ext>
            </a:extLst>
          </p:cNvPr>
          <p:cNvPicPr>
            <a:picLocks noChangeAspect="1"/>
          </p:cNvPicPr>
          <p:nvPr userDrawn="1"/>
        </p:nvPicPr>
        <p:blipFill>
          <a:blip r:embed="rId2"/>
          <a:stretch>
            <a:fillRect/>
          </a:stretch>
        </p:blipFill>
        <p:spPr>
          <a:xfrm>
            <a:off x="9024" y="0"/>
            <a:ext cx="12179802" cy="6858000"/>
          </a:xfrm>
          <a:prstGeom prst="rect">
            <a:avLst/>
          </a:prstGeom>
        </p:spPr>
      </p:pic>
      <p:sp>
        <p:nvSpPr>
          <p:cNvPr id="6" name="Title 1">
            <a:extLst>
              <a:ext uri="{FF2B5EF4-FFF2-40B4-BE49-F238E27FC236}">
                <a16:creationId xmlns:a16="http://schemas.microsoft.com/office/drawing/2014/main" xmlns="" id="{FBA3567D-8E05-4D59-ACD0-542EB678A55E}"/>
              </a:ext>
            </a:extLst>
          </p:cNvPr>
          <p:cNvSpPr>
            <a:spLocks noGrp="1"/>
          </p:cNvSpPr>
          <p:nvPr>
            <p:ph type="title"/>
          </p:nvPr>
        </p:nvSpPr>
        <p:spPr>
          <a:xfrm>
            <a:off x="1218883" y="502920"/>
            <a:ext cx="9751060" cy="5852160"/>
          </a:xfrm>
        </p:spPr>
        <p:txBody>
          <a:bodyPr anchor="ctr"/>
          <a:lstStyle>
            <a:lvl1pPr algn="ctr">
              <a:lnSpc>
                <a:spcPct val="10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660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 1">
    <p:spTree>
      <p:nvGrpSpPr>
        <p:cNvPr id="1" name=""/>
        <p:cNvGrpSpPr/>
        <p:nvPr/>
      </p:nvGrpSpPr>
      <p:grpSpPr>
        <a:xfrm>
          <a:off x="0" y="0"/>
          <a:ext cx="0" cy="0"/>
          <a:chOff x="0" y="0"/>
          <a:chExt cx="0" cy="0"/>
        </a:xfrm>
      </p:grpSpPr>
      <p:pic>
        <p:nvPicPr>
          <p:cNvPr id="35" name="Picture 34" descr="A close up of a device&#10;&#10;Description automatically generated">
            <a:extLst>
              <a:ext uri="{FF2B5EF4-FFF2-40B4-BE49-F238E27FC236}">
                <a16:creationId xmlns:a16="http://schemas.microsoft.com/office/drawing/2014/main" xmlns="" id="{05F66FDD-1328-40DC-8D84-DE823CB4C6DC}"/>
              </a:ext>
            </a:extLst>
          </p:cNvPr>
          <p:cNvPicPr>
            <a:picLocks noChangeAspect="1"/>
          </p:cNvPicPr>
          <p:nvPr userDrawn="1"/>
        </p:nvPicPr>
        <p:blipFill>
          <a:blip r:embed="rId2"/>
          <a:stretch>
            <a:fillRect/>
          </a:stretch>
        </p:blipFill>
        <p:spPr>
          <a:xfrm>
            <a:off x="1" y="0"/>
            <a:ext cx="12184878" cy="6858000"/>
          </a:xfrm>
          <a:prstGeom prst="rect">
            <a:avLst/>
          </a:prstGeom>
        </p:spPr>
      </p:pic>
      <p:sp>
        <p:nvSpPr>
          <p:cNvPr id="9" name="Picture Placeholder 8">
            <a:extLst>
              <a:ext uri="{FF2B5EF4-FFF2-40B4-BE49-F238E27FC236}">
                <a16:creationId xmlns:a16="http://schemas.microsoft.com/office/drawing/2014/main" xmlns="" id="{B7FE8E3F-B768-4E13-90A2-48AAA267BA35}"/>
              </a:ext>
            </a:extLst>
          </p:cNvPr>
          <p:cNvSpPr>
            <a:spLocks noGrp="1"/>
          </p:cNvSpPr>
          <p:nvPr>
            <p:ph type="pic" sz="quarter" idx="10" hasCustomPrompt="1"/>
          </p:nvPr>
        </p:nvSpPr>
        <p:spPr>
          <a:xfrm>
            <a:off x="3124918" y="1570443"/>
            <a:ext cx="3047206" cy="3048000"/>
          </a:xfrm>
          <a:pattFill prst="lgCheck">
            <a:fgClr>
              <a:schemeClr val="bg1">
                <a:lumMod val="95000"/>
              </a:schemeClr>
            </a:fgClr>
            <a:bgClr>
              <a:schemeClr val="bg1"/>
            </a:bgClr>
          </a:pattFill>
        </p:spPr>
        <p:txBody>
          <a:bodyPr anchor="ctr"/>
          <a:lstStyle>
            <a:lvl1pPr algn="ctr">
              <a:defRPr sz="1600">
                <a:solidFill>
                  <a:srgbClr val="C00000"/>
                </a:solidFill>
              </a:defRPr>
            </a:lvl1pPr>
          </a:lstStyle>
          <a:p>
            <a:r>
              <a:rPr lang="en-US" dirty="0"/>
              <a:t>Click to add photo</a:t>
            </a:r>
          </a:p>
        </p:txBody>
      </p:sp>
      <p:sp>
        <p:nvSpPr>
          <p:cNvPr id="11" name="Freeform: Shape 10">
            <a:extLst>
              <a:ext uri="{FF2B5EF4-FFF2-40B4-BE49-F238E27FC236}">
                <a16:creationId xmlns:a16="http://schemas.microsoft.com/office/drawing/2014/main" xmlns="" id="{387A0B62-BFBF-4939-80C0-A32E9019A2F7}"/>
              </a:ext>
            </a:extLst>
          </p:cNvPr>
          <p:cNvSpPr/>
          <p:nvPr/>
        </p:nvSpPr>
        <p:spPr>
          <a:xfrm rot="16200000">
            <a:off x="521083" y="527129"/>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2" name="Freeform: Shape 11">
            <a:extLst>
              <a:ext uri="{FF2B5EF4-FFF2-40B4-BE49-F238E27FC236}">
                <a16:creationId xmlns:a16="http://schemas.microsoft.com/office/drawing/2014/main" xmlns="" id="{85A8E90B-F4F6-43E7-9F6C-ECC379141CE7}"/>
              </a:ext>
            </a:extLst>
          </p:cNvPr>
          <p:cNvSpPr/>
          <p:nvPr/>
        </p:nvSpPr>
        <p:spPr>
          <a:xfrm rot="16200000">
            <a:off x="3637688" y="6248"/>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3" name="Freeform: Shape 12">
            <a:extLst>
              <a:ext uri="{FF2B5EF4-FFF2-40B4-BE49-F238E27FC236}">
                <a16:creationId xmlns:a16="http://schemas.microsoft.com/office/drawing/2014/main" xmlns="" id="{1867AAAB-1A27-4F1A-B6C7-14E0E5098442}"/>
              </a:ext>
            </a:extLst>
          </p:cNvPr>
          <p:cNvSpPr/>
          <p:nvPr/>
        </p:nvSpPr>
        <p:spPr>
          <a:xfrm rot="16200000">
            <a:off x="520764" y="1563972"/>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14" name="Freeform: Shape 13">
            <a:extLst>
              <a:ext uri="{FF2B5EF4-FFF2-40B4-BE49-F238E27FC236}">
                <a16:creationId xmlns:a16="http://schemas.microsoft.com/office/drawing/2014/main" xmlns="" id="{AFBF18F5-28E9-462D-BA60-0F917F4F4A39}"/>
              </a:ext>
            </a:extLst>
          </p:cNvPr>
          <p:cNvSpPr/>
          <p:nvPr/>
        </p:nvSpPr>
        <p:spPr>
          <a:xfrm rot="16200000">
            <a:off x="2089137" y="1049603"/>
            <a:ext cx="510821" cy="513477"/>
          </a:xfrm>
          <a:custGeom>
            <a:avLst/>
            <a:gdLst>
              <a:gd name="connsiteX0" fmla="*/ 0 w 494229"/>
              <a:gd name="connsiteY0" fmla="*/ 390296 h 385208"/>
              <a:gd name="connsiteX1" fmla="*/ 0 w 494229"/>
              <a:gd name="connsiteY1" fmla="*/ 0 h 385208"/>
              <a:gd name="connsiteX2" fmla="*/ 497863 w 494229"/>
              <a:gd name="connsiteY2" fmla="*/ 0 h 385208"/>
              <a:gd name="connsiteX3" fmla="*/ 497863 w 494229"/>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494229" h="385208">
                <a:moveTo>
                  <a:pt x="0" y="390296"/>
                </a:moveTo>
                <a:lnTo>
                  <a:pt x="0" y="0"/>
                </a:lnTo>
                <a:lnTo>
                  <a:pt x="497863" y="0"/>
                </a:lnTo>
                <a:lnTo>
                  <a:pt x="497863" y="390296"/>
                </a:lnTo>
                <a:close/>
              </a:path>
            </a:pathLst>
          </a:custGeom>
          <a:solidFill>
            <a:srgbClr val="13994F"/>
          </a:solidFill>
          <a:ln w="7262" cap="flat">
            <a:noFill/>
            <a:prstDash val="solid"/>
            <a:miter/>
          </a:ln>
        </p:spPr>
        <p:txBody>
          <a:bodyPr rtlCol="0" anchor="ctr"/>
          <a:lstStyle/>
          <a:p>
            <a:endParaRPr lang="en-US" sz="2487"/>
          </a:p>
        </p:txBody>
      </p:sp>
      <p:sp>
        <p:nvSpPr>
          <p:cNvPr id="15" name="Freeform: Shape 14">
            <a:extLst>
              <a:ext uri="{FF2B5EF4-FFF2-40B4-BE49-F238E27FC236}">
                <a16:creationId xmlns:a16="http://schemas.microsoft.com/office/drawing/2014/main" xmlns="" id="{95433F51-EF63-46A8-AD6F-E04F2B72812D}"/>
              </a:ext>
            </a:extLst>
          </p:cNvPr>
          <p:cNvSpPr/>
          <p:nvPr/>
        </p:nvSpPr>
        <p:spPr>
          <a:xfrm rot="16200000">
            <a:off x="1040088" y="2093046"/>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16" name="Freeform: Shape 15">
            <a:extLst>
              <a:ext uri="{FF2B5EF4-FFF2-40B4-BE49-F238E27FC236}">
                <a16:creationId xmlns:a16="http://schemas.microsoft.com/office/drawing/2014/main" xmlns="" id="{4DB553CD-6609-41F4-BD26-92233435CBFD}"/>
              </a:ext>
            </a:extLst>
          </p:cNvPr>
          <p:cNvSpPr/>
          <p:nvPr/>
        </p:nvSpPr>
        <p:spPr>
          <a:xfrm rot="16200000">
            <a:off x="1564509" y="1564042"/>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7" name="Freeform: Shape 16">
            <a:extLst>
              <a:ext uri="{FF2B5EF4-FFF2-40B4-BE49-F238E27FC236}">
                <a16:creationId xmlns:a16="http://schemas.microsoft.com/office/drawing/2014/main" xmlns="" id="{655D79A5-736F-4A38-AAF7-7D6A8EFA0004}"/>
              </a:ext>
            </a:extLst>
          </p:cNvPr>
          <p:cNvSpPr/>
          <p:nvPr/>
        </p:nvSpPr>
        <p:spPr>
          <a:xfrm rot="16200000">
            <a:off x="243" y="2352096"/>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8" name="Freeform: Shape 17">
            <a:extLst>
              <a:ext uri="{FF2B5EF4-FFF2-40B4-BE49-F238E27FC236}">
                <a16:creationId xmlns:a16="http://schemas.microsoft.com/office/drawing/2014/main" xmlns="" id="{2570DBED-3C93-4BC3-BD10-57744AEF9FBE}"/>
              </a:ext>
            </a:extLst>
          </p:cNvPr>
          <p:cNvSpPr/>
          <p:nvPr/>
        </p:nvSpPr>
        <p:spPr>
          <a:xfrm rot="16200000">
            <a:off x="1564188" y="2600884"/>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19" name="Freeform: Shape 18">
            <a:extLst>
              <a:ext uri="{FF2B5EF4-FFF2-40B4-BE49-F238E27FC236}">
                <a16:creationId xmlns:a16="http://schemas.microsoft.com/office/drawing/2014/main" xmlns="" id="{39943E0A-4149-4F52-85F8-FD34D4874AF4}"/>
              </a:ext>
            </a:extLst>
          </p:cNvPr>
          <p:cNvSpPr/>
          <p:nvPr/>
        </p:nvSpPr>
        <p:spPr>
          <a:xfrm rot="16200000">
            <a:off x="1151030" y="3114461"/>
            <a:ext cx="274448" cy="274377"/>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0" name="Freeform: Shape 19">
            <a:extLst>
              <a:ext uri="{FF2B5EF4-FFF2-40B4-BE49-F238E27FC236}">
                <a16:creationId xmlns:a16="http://schemas.microsoft.com/office/drawing/2014/main" xmlns="" id="{EFEBBB4B-F72E-4E59-BBE2-4B5055096CE5}"/>
              </a:ext>
            </a:extLst>
          </p:cNvPr>
          <p:cNvSpPr/>
          <p:nvPr/>
        </p:nvSpPr>
        <p:spPr>
          <a:xfrm rot="16200000">
            <a:off x="2605322" y="1311972"/>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1" name="Freeform: Shape 20">
            <a:extLst>
              <a:ext uri="{FF2B5EF4-FFF2-40B4-BE49-F238E27FC236}">
                <a16:creationId xmlns:a16="http://schemas.microsoft.com/office/drawing/2014/main" xmlns="" id="{3E1B67F1-7135-45E3-852D-E166AD2768A0}"/>
              </a:ext>
            </a:extLst>
          </p:cNvPr>
          <p:cNvSpPr/>
          <p:nvPr/>
        </p:nvSpPr>
        <p:spPr>
          <a:xfrm rot="16200000">
            <a:off x="905363" y="3395378"/>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2" name="Freeform: Shape 21">
            <a:extLst>
              <a:ext uri="{FF2B5EF4-FFF2-40B4-BE49-F238E27FC236}">
                <a16:creationId xmlns:a16="http://schemas.microsoft.com/office/drawing/2014/main" xmlns="" id="{2CEBB834-9450-49B3-9BCE-0F22A213132B}"/>
              </a:ext>
            </a:extLst>
          </p:cNvPr>
          <p:cNvSpPr/>
          <p:nvPr/>
        </p:nvSpPr>
        <p:spPr>
          <a:xfrm rot="16200000">
            <a:off x="1031328" y="3653751"/>
            <a:ext cx="125980" cy="125947"/>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sp>
        <p:nvSpPr>
          <p:cNvPr id="23" name="Freeform: Shape 22">
            <a:extLst>
              <a:ext uri="{FF2B5EF4-FFF2-40B4-BE49-F238E27FC236}">
                <a16:creationId xmlns:a16="http://schemas.microsoft.com/office/drawing/2014/main" xmlns="" id="{85F17773-E834-444E-B45C-95A5B85663F1}"/>
              </a:ext>
            </a:extLst>
          </p:cNvPr>
          <p:cNvSpPr/>
          <p:nvPr/>
        </p:nvSpPr>
        <p:spPr>
          <a:xfrm rot="16200000">
            <a:off x="504792" y="3789247"/>
            <a:ext cx="513611" cy="513477"/>
          </a:xfrm>
          <a:custGeom>
            <a:avLst/>
            <a:gdLst>
              <a:gd name="connsiteX0" fmla="*/ 0 w 385208"/>
              <a:gd name="connsiteY0" fmla="*/ 0 h 385208"/>
              <a:gd name="connsiteX1" fmla="*/ 390296 w 385208"/>
              <a:gd name="connsiteY1" fmla="*/ 0 h 385208"/>
              <a:gd name="connsiteX2" fmla="*/ 390296 w 385208"/>
              <a:gd name="connsiteY2" fmla="*/ 390296 h 385208"/>
              <a:gd name="connsiteX3" fmla="*/ 0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0"/>
                </a:moveTo>
                <a:lnTo>
                  <a:pt x="390296" y="0"/>
                </a:lnTo>
                <a:lnTo>
                  <a:pt x="390296" y="390296"/>
                </a:lnTo>
                <a:lnTo>
                  <a:pt x="0" y="390296"/>
                </a:lnTo>
                <a:close/>
              </a:path>
            </a:pathLst>
          </a:custGeom>
          <a:solidFill>
            <a:srgbClr val="13994F"/>
          </a:solidFill>
          <a:ln w="7262" cap="flat">
            <a:noFill/>
            <a:prstDash val="solid"/>
            <a:miter/>
          </a:ln>
        </p:spPr>
        <p:txBody>
          <a:bodyPr rtlCol="0" anchor="ctr"/>
          <a:lstStyle/>
          <a:p>
            <a:endParaRPr lang="en-US" sz="2487"/>
          </a:p>
        </p:txBody>
      </p:sp>
      <p:sp>
        <p:nvSpPr>
          <p:cNvPr id="24" name="Freeform: Shape 23">
            <a:extLst>
              <a:ext uri="{FF2B5EF4-FFF2-40B4-BE49-F238E27FC236}">
                <a16:creationId xmlns:a16="http://schemas.microsoft.com/office/drawing/2014/main" xmlns="" id="{B065176B-7810-47F3-8E54-9BE9F4F78000}"/>
              </a:ext>
            </a:extLst>
          </p:cNvPr>
          <p:cNvSpPr/>
          <p:nvPr/>
        </p:nvSpPr>
        <p:spPr>
          <a:xfrm rot="16200000">
            <a:off x="765441" y="4311546"/>
            <a:ext cx="251960" cy="251894"/>
          </a:xfrm>
          <a:custGeom>
            <a:avLst/>
            <a:gdLst>
              <a:gd name="connsiteX0" fmla="*/ 0 w 188970"/>
              <a:gd name="connsiteY0" fmla="*/ 0 h 188970"/>
              <a:gd name="connsiteX1" fmla="*/ 195511 w 188970"/>
              <a:gd name="connsiteY1" fmla="*/ 0 h 188970"/>
              <a:gd name="connsiteX2" fmla="*/ 195511 w 188970"/>
              <a:gd name="connsiteY2" fmla="*/ 195511 h 188970"/>
              <a:gd name="connsiteX3" fmla="*/ 0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0"/>
                </a:moveTo>
                <a:lnTo>
                  <a:pt x="195511" y="0"/>
                </a:lnTo>
                <a:lnTo>
                  <a:pt x="195511" y="195511"/>
                </a:lnTo>
                <a:lnTo>
                  <a:pt x="0" y="195511"/>
                </a:lnTo>
                <a:close/>
              </a:path>
            </a:pathLst>
          </a:custGeom>
          <a:solidFill>
            <a:srgbClr val="91C951"/>
          </a:solidFill>
          <a:ln w="7262" cap="flat">
            <a:noFill/>
            <a:prstDash val="solid"/>
            <a:miter/>
          </a:ln>
        </p:spPr>
        <p:txBody>
          <a:bodyPr rtlCol="0" anchor="ctr"/>
          <a:lstStyle/>
          <a:p>
            <a:endParaRPr lang="en-US" sz="2487"/>
          </a:p>
        </p:txBody>
      </p:sp>
      <p:sp>
        <p:nvSpPr>
          <p:cNvPr id="25" name="Freeform: Shape 24">
            <a:extLst>
              <a:ext uri="{FF2B5EF4-FFF2-40B4-BE49-F238E27FC236}">
                <a16:creationId xmlns:a16="http://schemas.microsoft.com/office/drawing/2014/main" xmlns="" id="{9A20FE38-4089-4DF4-AD7C-D78305B3B50F}"/>
              </a:ext>
            </a:extLst>
          </p:cNvPr>
          <p:cNvSpPr/>
          <p:nvPr/>
        </p:nvSpPr>
        <p:spPr>
          <a:xfrm rot="16200000">
            <a:off x="1025103" y="4567367"/>
            <a:ext cx="125980" cy="125947"/>
          </a:xfrm>
          <a:custGeom>
            <a:avLst/>
            <a:gdLst>
              <a:gd name="connsiteX0" fmla="*/ 0 w 94485"/>
              <a:gd name="connsiteY0" fmla="*/ 0 h 94485"/>
              <a:gd name="connsiteX1" fmla="*/ 97392 w 94485"/>
              <a:gd name="connsiteY1" fmla="*/ 0 h 94485"/>
              <a:gd name="connsiteX2" fmla="*/ 97392 w 94485"/>
              <a:gd name="connsiteY2" fmla="*/ 97392 h 94485"/>
              <a:gd name="connsiteX3" fmla="*/ 0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0"/>
                </a:moveTo>
                <a:lnTo>
                  <a:pt x="97392" y="0"/>
                </a:lnTo>
                <a:lnTo>
                  <a:pt x="97392" y="97392"/>
                </a:lnTo>
                <a:lnTo>
                  <a:pt x="0" y="97392"/>
                </a:lnTo>
                <a:close/>
              </a:path>
            </a:pathLst>
          </a:custGeom>
          <a:solidFill>
            <a:srgbClr val="FFDD49"/>
          </a:solidFill>
          <a:ln w="7262" cap="flat">
            <a:noFill/>
            <a:prstDash val="solid"/>
            <a:miter/>
          </a:ln>
        </p:spPr>
        <p:txBody>
          <a:bodyPr rtlCol="0" anchor="ctr"/>
          <a:lstStyle/>
          <a:p>
            <a:endParaRPr lang="en-US" sz="2487"/>
          </a:p>
        </p:txBody>
      </p:sp>
      <p:sp>
        <p:nvSpPr>
          <p:cNvPr id="26" name="Freeform: Shape 25">
            <a:extLst>
              <a:ext uri="{FF2B5EF4-FFF2-40B4-BE49-F238E27FC236}">
                <a16:creationId xmlns:a16="http://schemas.microsoft.com/office/drawing/2014/main" xmlns="" id="{6D2323DA-9514-40EE-A3B5-D07FD6F05E19}"/>
              </a:ext>
            </a:extLst>
          </p:cNvPr>
          <p:cNvSpPr/>
          <p:nvPr/>
        </p:nvSpPr>
        <p:spPr>
          <a:xfrm rot="16200000">
            <a:off x="3117621" y="1048208"/>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27" name="Freeform: Shape 26">
            <a:extLst>
              <a:ext uri="{FF2B5EF4-FFF2-40B4-BE49-F238E27FC236}">
                <a16:creationId xmlns:a16="http://schemas.microsoft.com/office/drawing/2014/main" xmlns="" id="{FE167BC7-9D5A-4E80-823F-D829E00EA434}"/>
              </a:ext>
            </a:extLst>
          </p:cNvPr>
          <p:cNvSpPr/>
          <p:nvPr/>
        </p:nvSpPr>
        <p:spPr>
          <a:xfrm rot="16200000">
            <a:off x="3637528" y="1310017"/>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8" name="Freeform: Shape 27">
            <a:extLst>
              <a:ext uri="{FF2B5EF4-FFF2-40B4-BE49-F238E27FC236}">
                <a16:creationId xmlns:a16="http://schemas.microsoft.com/office/drawing/2014/main" xmlns="" id="{94B62C9D-9AF2-48A8-8BF3-0C4A5E1CF455}"/>
              </a:ext>
            </a:extLst>
          </p:cNvPr>
          <p:cNvSpPr/>
          <p:nvPr/>
        </p:nvSpPr>
        <p:spPr>
          <a:xfrm rot="16200000">
            <a:off x="5187906" y="531505"/>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9" name="Freeform: Shape 28">
            <a:extLst>
              <a:ext uri="{FF2B5EF4-FFF2-40B4-BE49-F238E27FC236}">
                <a16:creationId xmlns:a16="http://schemas.microsoft.com/office/drawing/2014/main" xmlns="" id="{E56D97F2-3E92-441B-9DDB-1202192957A8}"/>
              </a:ext>
            </a:extLst>
          </p:cNvPr>
          <p:cNvSpPr/>
          <p:nvPr/>
        </p:nvSpPr>
        <p:spPr>
          <a:xfrm rot="16200000">
            <a:off x="2600269" y="531199"/>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30" name="Freeform: Shape 29">
            <a:extLst>
              <a:ext uri="{FF2B5EF4-FFF2-40B4-BE49-F238E27FC236}">
                <a16:creationId xmlns:a16="http://schemas.microsoft.com/office/drawing/2014/main" xmlns="" id="{2739FABE-1AE1-4181-B91F-D062C67EC916}"/>
              </a:ext>
            </a:extLst>
          </p:cNvPr>
          <p:cNvSpPr/>
          <p:nvPr/>
        </p:nvSpPr>
        <p:spPr>
          <a:xfrm rot="16200000">
            <a:off x="4674397" y="531539"/>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31" name="Freeform: Shape 30">
            <a:extLst>
              <a:ext uri="{FF2B5EF4-FFF2-40B4-BE49-F238E27FC236}">
                <a16:creationId xmlns:a16="http://schemas.microsoft.com/office/drawing/2014/main" xmlns="" id="{E53A5ABE-4640-4E06-84ED-534FED72E365}"/>
              </a:ext>
            </a:extLst>
          </p:cNvPr>
          <p:cNvSpPr/>
          <p:nvPr/>
        </p:nvSpPr>
        <p:spPr>
          <a:xfrm rot="16200000">
            <a:off x="3120174" y="793006"/>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32" name="Freeform: Shape 31">
            <a:extLst>
              <a:ext uri="{FF2B5EF4-FFF2-40B4-BE49-F238E27FC236}">
                <a16:creationId xmlns:a16="http://schemas.microsoft.com/office/drawing/2014/main" xmlns="" id="{3B1F9385-3165-4E46-8117-54330B1A2EBE}"/>
              </a:ext>
            </a:extLst>
          </p:cNvPr>
          <p:cNvSpPr/>
          <p:nvPr/>
        </p:nvSpPr>
        <p:spPr>
          <a:xfrm rot="16200000">
            <a:off x="2865846" y="1177255"/>
            <a:ext cx="125980" cy="125947"/>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sp>
        <p:nvSpPr>
          <p:cNvPr id="33" name="Freeform: Shape 32">
            <a:extLst>
              <a:ext uri="{FF2B5EF4-FFF2-40B4-BE49-F238E27FC236}">
                <a16:creationId xmlns:a16="http://schemas.microsoft.com/office/drawing/2014/main" xmlns="" id="{5778DDBB-62F5-4C9C-9F8D-35F6A3F69BCD}"/>
              </a:ext>
            </a:extLst>
          </p:cNvPr>
          <p:cNvSpPr/>
          <p:nvPr/>
        </p:nvSpPr>
        <p:spPr>
          <a:xfrm rot="16200000">
            <a:off x="1434223" y="2988465"/>
            <a:ext cx="125980" cy="125947"/>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grpSp>
        <p:nvGrpSpPr>
          <p:cNvPr id="39" name="Group 38">
            <a:extLst>
              <a:ext uri="{FF2B5EF4-FFF2-40B4-BE49-F238E27FC236}">
                <a16:creationId xmlns:a16="http://schemas.microsoft.com/office/drawing/2014/main" xmlns="" id="{82AD67C1-0DF3-44AD-9138-86D842525102}"/>
              </a:ext>
            </a:extLst>
          </p:cNvPr>
          <p:cNvGrpSpPr/>
          <p:nvPr userDrawn="1"/>
        </p:nvGrpSpPr>
        <p:grpSpPr>
          <a:xfrm>
            <a:off x="2087420" y="4618444"/>
            <a:ext cx="10097458" cy="1147977"/>
            <a:chOff x="-1" y="4282517"/>
            <a:chExt cx="7575066" cy="860983"/>
          </a:xfrm>
        </p:grpSpPr>
        <p:sp>
          <p:nvSpPr>
            <p:cNvPr id="40" name="Rectangle 39">
              <a:extLst>
                <a:ext uri="{FF2B5EF4-FFF2-40B4-BE49-F238E27FC236}">
                  <a16:creationId xmlns:a16="http://schemas.microsoft.com/office/drawing/2014/main" xmlns="" id="{C0748B61-8045-4CFD-ACDB-AB7B49646DBA}"/>
                </a:ext>
              </a:extLst>
            </p:cNvPr>
            <p:cNvSpPr>
              <a:spLocks noChangeAspect="1"/>
            </p:cNvSpPr>
            <p:nvPr userDrawn="1"/>
          </p:nvSpPr>
          <p:spPr>
            <a:xfrm>
              <a:off x="5903096" y="4712285"/>
              <a:ext cx="431215" cy="431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1" name="Rectangle 40">
              <a:extLst>
                <a:ext uri="{FF2B5EF4-FFF2-40B4-BE49-F238E27FC236}">
                  <a16:creationId xmlns:a16="http://schemas.microsoft.com/office/drawing/2014/main" xmlns="" id="{C026D97F-0F07-45CC-9777-551A64D95F09}"/>
                </a:ext>
              </a:extLst>
            </p:cNvPr>
            <p:cNvSpPr/>
            <p:nvPr userDrawn="1"/>
          </p:nvSpPr>
          <p:spPr>
            <a:xfrm>
              <a:off x="190123" y="4399984"/>
              <a:ext cx="1937441" cy="633743"/>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2" name="Rectangle 41">
              <a:extLst>
                <a:ext uri="{FF2B5EF4-FFF2-40B4-BE49-F238E27FC236}">
                  <a16:creationId xmlns:a16="http://schemas.microsoft.com/office/drawing/2014/main" xmlns="" id="{8844829D-2655-4DF5-B58B-F46008E67A65}"/>
                </a:ext>
              </a:extLst>
            </p:cNvPr>
            <p:cNvSpPr/>
            <p:nvPr userDrawn="1"/>
          </p:nvSpPr>
          <p:spPr>
            <a:xfrm>
              <a:off x="-1" y="4282517"/>
              <a:ext cx="5904544" cy="860983"/>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3" name="Rectangle 42">
              <a:extLst>
                <a:ext uri="{FF2B5EF4-FFF2-40B4-BE49-F238E27FC236}">
                  <a16:creationId xmlns:a16="http://schemas.microsoft.com/office/drawing/2014/main" xmlns="" id="{CF4E6EAA-EFDA-4BC4-875C-A74D395DFD3F}"/>
                </a:ext>
              </a:extLst>
            </p:cNvPr>
            <p:cNvSpPr>
              <a:spLocks noChangeAspect="1"/>
            </p:cNvSpPr>
            <p:nvPr userDrawn="1"/>
          </p:nvSpPr>
          <p:spPr>
            <a:xfrm>
              <a:off x="6319903" y="4704601"/>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p>
          </p:txBody>
        </p:sp>
        <p:sp>
          <p:nvSpPr>
            <p:cNvPr id="44" name="Rectangle 43">
              <a:extLst>
                <a:ext uri="{FF2B5EF4-FFF2-40B4-BE49-F238E27FC236}">
                  <a16:creationId xmlns:a16="http://schemas.microsoft.com/office/drawing/2014/main" xmlns="" id="{909F809F-2DB4-44C4-A4DD-4C90A333C060}"/>
                </a:ext>
              </a:extLst>
            </p:cNvPr>
            <p:cNvSpPr>
              <a:spLocks noChangeAspect="1"/>
            </p:cNvSpPr>
            <p:nvPr userDrawn="1"/>
          </p:nvSpPr>
          <p:spPr>
            <a:xfrm>
              <a:off x="5904543" y="4282517"/>
              <a:ext cx="634816" cy="428321"/>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nvGrpSpPr>
            <p:cNvPr id="45" name="Group 44">
              <a:extLst>
                <a:ext uri="{FF2B5EF4-FFF2-40B4-BE49-F238E27FC236}">
                  <a16:creationId xmlns:a16="http://schemas.microsoft.com/office/drawing/2014/main" xmlns="" id="{5C05FA0E-42EC-40D5-AC73-A50F753737C4}"/>
                </a:ext>
              </a:extLst>
            </p:cNvPr>
            <p:cNvGrpSpPr/>
            <p:nvPr userDrawn="1"/>
          </p:nvGrpSpPr>
          <p:grpSpPr>
            <a:xfrm>
              <a:off x="6539359" y="4282517"/>
              <a:ext cx="1035706" cy="860983"/>
              <a:chOff x="6543931" y="4282517"/>
              <a:chExt cx="1035706" cy="860983"/>
            </a:xfrm>
          </p:grpSpPr>
          <p:sp>
            <p:nvSpPr>
              <p:cNvPr id="47" name="Rectangle 46">
                <a:extLst>
                  <a:ext uri="{FF2B5EF4-FFF2-40B4-BE49-F238E27FC236}">
                    <a16:creationId xmlns:a16="http://schemas.microsoft.com/office/drawing/2014/main" xmlns="" id="{9DA45502-E33C-4D67-AB12-528DE21738CC}"/>
                  </a:ext>
                </a:extLst>
              </p:cNvPr>
              <p:cNvSpPr>
                <a:spLocks noChangeAspect="1"/>
              </p:cNvSpPr>
              <p:nvPr userDrawn="1"/>
            </p:nvSpPr>
            <p:spPr>
              <a:xfrm>
                <a:off x="6972343" y="4713732"/>
                <a:ext cx="429768" cy="429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8" name="Rectangle 47">
                <a:extLst>
                  <a:ext uri="{FF2B5EF4-FFF2-40B4-BE49-F238E27FC236}">
                    <a16:creationId xmlns:a16="http://schemas.microsoft.com/office/drawing/2014/main" xmlns="" id="{85025704-418E-49E9-B7F8-C3E49FB40781}"/>
                  </a:ext>
                </a:extLst>
              </p:cNvPr>
              <p:cNvSpPr>
                <a:spLocks noChangeAspect="1"/>
              </p:cNvSpPr>
              <p:nvPr userDrawn="1"/>
            </p:nvSpPr>
            <p:spPr>
              <a:xfrm>
                <a:off x="6543931" y="4924044"/>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9" name="Rectangle 48">
                <a:extLst>
                  <a:ext uri="{FF2B5EF4-FFF2-40B4-BE49-F238E27FC236}">
                    <a16:creationId xmlns:a16="http://schemas.microsoft.com/office/drawing/2014/main" xmlns="" id="{DCE30507-C3BD-4AC6-B1C7-1979970430AC}"/>
                  </a:ext>
                </a:extLst>
              </p:cNvPr>
              <p:cNvSpPr>
                <a:spLocks noChangeAspect="1"/>
              </p:cNvSpPr>
              <p:nvPr userDrawn="1"/>
            </p:nvSpPr>
            <p:spPr>
              <a:xfrm>
                <a:off x="6972343" y="4282517"/>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50" name="Rectangle 49">
                <a:extLst>
                  <a:ext uri="{FF2B5EF4-FFF2-40B4-BE49-F238E27FC236}">
                    <a16:creationId xmlns:a16="http://schemas.microsoft.com/office/drawing/2014/main" xmlns="" id="{A400C527-34BD-49D2-A985-62D8B63C2E9A}"/>
                  </a:ext>
                </a:extLst>
              </p:cNvPr>
              <p:cNvSpPr>
                <a:spLocks noChangeAspect="1"/>
              </p:cNvSpPr>
              <p:nvPr userDrawn="1"/>
            </p:nvSpPr>
            <p:spPr>
              <a:xfrm>
                <a:off x="6754243" y="4704601"/>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51" name="Rectangle 50">
                <a:extLst>
                  <a:ext uri="{FF2B5EF4-FFF2-40B4-BE49-F238E27FC236}">
                    <a16:creationId xmlns:a16="http://schemas.microsoft.com/office/drawing/2014/main" xmlns="" id="{9308D4D4-98A7-4772-8DF4-0102B2DAACAA}"/>
                  </a:ext>
                </a:extLst>
              </p:cNvPr>
              <p:cNvSpPr>
                <a:spLocks noChangeAspect="1"/>
              </p:cNvSpPr>
              <p:nvPr userDrawn="1"/>
            </p:nvSpPr>
            <p:spPr>
              <a:xfrm>
                <a:off x="7397539" y="4497401"/>
                <a:ext cx="182098"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52" name="Rectangle 51">
                <a:extLst>
                  <a:ext uri="{FF2B5EF4-FFF2-40B4-BE49-F238E27FC236}">
                    <a16:creationId xmlns:a16="http://schemas.microsoft.com/office/drawing/2014/main" xmlns="" id="{F952F421-5708-4CBE-9BC1-0326B25A6208}"/>
                  </a:ext>
                </a:extLst>
              </p:cNvPr>
              <p:cNvSpPr>
                <a:spLocks noChangeAspect="1"/>
              </p:cNvSpPr>
              <p:nvPr userDrawn="1"/>
            </p:nvSpPr>
            <p:spPr>
              <a:xfrm>
                <a:off x="6543931" y="4282517"/>
                <a:ext cx="429768" cy="428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sp>
          <p:nvSpPr>
            <p:cNvPr id="46" name="Rectangle 45">
              <a:extLst>
                <a:ext uri="{FF2B5EF4-FFF2-40B4-BE49-F238E27FC236}">
                  <a16:creationId xmlns:a16="http://schemas.microsoft.com/office/drawing/2014/main" xmlns="" id="{AD5FE55E-EAA0-4A92-9367-F8029E329978}"/>
                </a:ext>
              </a:extLst>
            </p:cNvPr>
            <p:cNvSpPr>
              <a:spLocks noChangeAspect="1"/>
            </p:cNvSpPr>
            <p:nvPr userDrawn="1"/>
          </p:nvSpPr>
          <p:spPr>
            <a:xfrm>
              <a:off x="6319903" y="4924044"/>
              <a:ext cx="219456" cy="219456"/>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sp>
        <p:nvSpPr>
          <p:cNvPr id="2" name="Title 1">
            <a:extLst>
              <a:ext uri="{FF2B5EF4-FFF2-40B4-BE49-F238E27FC236}">
                <a16:creationId xmlns:a16="http://schemas.microsoft.com/office/drawing/2014/main" xmlns="" id="{625E1066-0A84-454E-815A-587445378A59}"/>
              </a:ext>
            </a:extLst>
          </p:cNvPr>
          <p:cNvSpPr>
            <a:spLocks noGrp="1"/>
          </p:cNvSpPr>
          <p:nvPr>
            <p:ph type="title" hasCustomPrompt="1"/>
          </p:nvPr>
        </p:nvSpPr>
        <p:spPr>
          <a:xfrm>
            <a:off x="3124918" y="4626943"/>
            <a:ext cx="8327836" cy="660616"/>
          </a:xfrm>
        </p:spPr>
        <p:txBody>
          <a:bodyPr lIns="0" rIns="0" bIns="0" anchor="b"/>
          <a:lstStyle>
            <a:lvl1pPr>
              <a:lnSpc>
                <a:spcPct val="100000"/>
              </a:lnSpc>
              <a:spcBef>
                <a:spcPts val="0"/>
              </a:spcBef>
              <a:defRPr sz="3199">
                <a:solidFill>
                  <a:schemeClr val="accent5"/>
                </a:solidFill>
              </a:defRPr>
            </a:lvl1pPr>
          </a:lstStyle>
          <a:p>
            <a:r>
              <a:rPr lang="en-US" dirty="0"/>
              <a:t>Speaker Name</a:t>
            </a:r>
          </a:p>
        </p:txBody>
      </p:sp>
      <p:sp>
        <p:nvSpPr>
          <p:cNvPr id="7" name="Text Placeholder 2">
            <a:extLst>
              <a:ext uri="{FF2B5EF4-FFF2-40B4-BE49-F238E27FC236}">
                <a16:creationId xmlns:a16="http://schemas.microsoft.com/office/drawing/2014/main" xmlns="" id="{F394C29D-5804-452B-A5EB-65115AECB56E}"/>
              </a:ext>
            </a:extLst>
          </p:cNvPr>
          <p:cNvSpPr>
            <a:spLocks noGrp="1"/>
          </p:cNvSpPr>
          <p:nvPr>
            <p:ph type="body" idx="1" hasCustomPrompt="1"/>
          </p:nvPr>
        </p:nvSpPr>
        <p:spPr>
          <a:xfrm>
            <a:off x="3124918" y="5338784"/>
            <a:ext cx="8327836" cy="427637"/>
          </a:xfrm>
        </p:spPr>
        <p:txBody>
          <a:bodyPr lIns="0" tIns="0" rIns="0" anchor="t"/>
          <a:lstStyle>
            <a:lvl1pPr marL="0" indent="0">
              <a:lnSpc>
                <a:spcPct val="100000"/>
              </a:lnSpc>
              <a:spcBef>
                <a:spcPts val="0"/>
              </a:spcBef>
              <a:buNone/>
              <a:defRPr sz="2133" b="0">
                <a:solidFill>
                  <a:schemeClr val="bg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Title, Company</a:t>
            </a:r>
          </a:p>
        </p:txBody>
      </p:sp>
      <p:sp>
        <p:nvSpPr>
          <p:cNvPr id="55" name="Picture Placeholder 54">
            <a:extLst>
              <a:ext uri="{FF2B5EF4-FFF2-40B4-BE49-F238E27FC236}">
                <a16:creationId xmlns:a16="http://schemas.microsoft.com/office/drawing/2014/main" xmlns="" id="{01A2E340-9095-4E06-A85E-D5B2DAE0DE19}"/>
              </a:ext>
            </a:extLst>
          </p:cNvPr>
          <p:cNvSpPr>
            <a:spLocks noGrp="1"/>
          </p:cNvSpPr>
          <p:nvPr>
            <p:ph type="pic" sz="quarter" idx="11" hasCustomPrompt="1"/>
          </p:nvPr>
        </p:nvSpPr>
        <p:spPr>
          <a:xfrm>
            <a:off x="6695756" y="2501447"/>
            <a:ext cx="2930463" cy="1185991"/>
          </a:xfrm>
          <a:solidFill>
            <a:schemeClr val="bg1"/>
          </a:solidFill>
        </p:spPr>
        <p:txBody>
          <a:bodyPr anchor="ctr"/>
          <a:lstStyle>
            <a:lvl1pPr algn="ctr">
              <a:lnSpc>
                <a:spcPct val="100000"/>
              </a:lnSpc>
              <a:spcBef>
                <a:spcPts val="800"/>
              </a:spcBef>
              <a:defRPr sz="1400">
                <a:solidFill>
                  <a:srgbClr val="C00000"/>
                </a:solidFill>
              </a:defRPr>
            </a:lvl1pPr>
          </a:lstStyle>
          <a:p>
            <a:r>
              <a:rPr lang="en-US" dirty="0"/>
              <a:t>Click to add logo if needed. </a:t>
            </a:r>
            <a:br>
              <a:rPr lang="en-US" dirty="0"/>
            </a:br>
            <a:r>
              <a:rPr lang="en-US" dirty="0"/>
              <a:t>To resize, go to:</a:t>
            </a:r>
            <a:br>
              <a:rPr lang="en-US" dirty="0"/>
            </a:br>
            <a:r>
              <a:rPr lang="en-US" dirty="0"/>
              <a:t>Format &gt; Crop to Fit.</a:t>
            </a:r>
            <a:br>
              <a:rPr lang="en-US" dirty="0"/>
            </a:br>
            <a:r>
              <a:rPr lang="en-US" dirty="0"/>
              <a:t>Remove if not adding a logo.</a:t>
            </a:r>
          </a:p>
        </p:txBody>
      </p:sp>
    </p:spTree>
    <p:extLst>
      <p:ext uri="{BB962C8B-B14F-4D97-AF65-F5344CB8AC3E}">
        <p14:creationId xmlns:p14="http://schemas.microsoft.com/office/powerpoint/2010/main" val="189844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 2">
    <p:spTree>
      <p:nvGrpSpPr>
        <p:cNvPr id="1" name=""/>
        <p:cNvGrpSpPr/>
        <p:nvPr/>
      </p:nvGrpSpPr>
      <p:grpSpPr>
        <a:xfrm>
          <a:off x="0" y="0"/>
          <a:ext cx="0" cy="0"/>
          <a:chOff x="0" y="0"/>
          <a:chExt cx="0" cy="0"/>
        </a:xfrm>
      </p:grpSpPr>
      <p:pic>
        <p:nvPicPr>
          <p:cNvPr id="35" name="Picture 34" descr="A close up of a device&#10;&#10;Description automatically generated">
            <a:extLst>
              <a:ext uri="{FF2B5EF4-FFF2-40B4-BE49-F238E27FC236}">
                <a16:creationId xmlns:a16="http://schemas.microsoft.com/office/drawing/2014/main" xmlns="" id="{05F66FDD-1328-40DC-8D84-DE823CB4C6DC}"/>
              </a:ext>
            </a:extLst>
          </p:cNvPr>
          <p:cNvPicPr>
            <a:picLocks noChangeAspect="1"/>
          </p:cNvPicPr>
          <p:nvPr userDrawn="1"/>
        </p:nvPicPr>
        <p:blipFill>
          <a:blip r:embed="rId2"/>
          <a:stretch>
            <a:fillRect/>
          </a:stretch>
        </p:blipFill>
        <p:spPr>
          <a:xfrm>
            <a:off x="1975" y="0"/>
            <a:ext cx="12184878" cy="6858000"/>
          </a:xfrm>
          <a:prstGeom prst="rect">
            <a:avLst/>
          </a:prstGeom>
        </p:spPr>
      </p:pic>
      <p:sp>
        <p:nvSpPr>
          <p:cNvPr id="9" name="Picture Placeholder 8">
            <a:extLst>
              <a:ext uri="{FF2B5EF4-FFF2-40B4-BE49-F238E27FC236}">
                <a16:creationId xmlns:a16="http://schemas.microsoft.com/office/drawing/2014/main" xmlns="" id="{B7FE8E3F-B768-4E13-90A2-48AAA267BA35}"/>
              </a:ext>
            </a:extLst>
          </p:cNvPr>
          <p:cNvSpPr>
            <a:spLocks noGrp="1"/>
          </p:cNvSpPr>
          <p:nvPr>
            <p:ph type="pic" sz="quarter" idx="10" hasCustomPrompt="1"/>
          </p:nvPr>
        </p:nvSpPr>
        <p:spPr>
          <a:xfrm>
            <a:off x="2603651" y="1561809"/>
            <a:ext cx="2507789" cy="2508443"/>
          </a:xfrm>
          <a:pattFill prst="lgCheck">
            <a:fgClr>
              <a:schemeClr val="bg1">
                <a:lumMod val="95000"/>
              </a:schemeClr>
            </a:fgClr>
            <a:bgClr>
              <a:schemeClr val="bg1"/>
            </a:bgClr>
          </a:pattFill>
        </p:spPr>
        <p:txBody>
          <a:bodyPr anchor="ctr"/>
          <a:lstStyle>
            <a:lvl1pPr algn="ctr">
              <a:defRPr sz="1600">
                <a:solidFill>
                  <a:srgbClr val="C00000"/>
                </a:solidFill>
              </a:defRPr>
            </a:lvl1pPr>
          </a:lstStyle>
          <a:p>
            <a:r>
              <a:rPr lang="en-US" dirty="0"/>
              <a:t>Click to add photo</a:t>
            </a:r>
          </a:p>
        </p:txBody>
      </p:sp>
      <p:sp>
        <p:nvSpPr>
          <p:cNvPr id="11" name="Freeform: Shape 10">
            <a:extLst>
              <a:ext uri="{FF2B5EF4-FFF2-40B4-BE49-F238E27FC236}">
                <a16:creationId xmlns:a16="http://schemas.microsoft.com/office/drawing/2014/main" xmlns="" id="{387A0B62-BFBF-4939-80C0-A32E9019A2F7}"/>
              </a:ext>
            </a:extLst>
          </p:cNvPr>
          <p:cNvSpPr/>
          <p:nvPr/>
        </p:nvSpPr>
        <p:spPr>
          <a:xfrm rot="16200000">
            <a:off x="521083" y="527129"/>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2" name="Freeform: Shape 11">
            <a:extLst>
              <a:ext uri="{FF2B5EF4-FFF2-40B4-BE49-F238E27FC236}">
                <a16:creationId xmlns:a16="http://schemas.microsoft.com/office/drawing/2014/main" xmlns="" id="{85A8E90B-F4F6-43E7-9F6C-ECC379141CE7}"/>
              </a:ext>
            </a:extLst>
          </p:cNvPr>
          <p:cNvSpPr/>
          <p:nvPr/>
        </p:nvSpPr>
        <p:spPr>
          <a:xfrm rot="16200000">
            <a:off x="3637688" y="6248"/>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3" name="Freeform: Shape 12">
            <a:extLst>
              <a:ext uri="{FF2B5EF4-FFF2-40B4-BE49-F238E27FC236}">
                <a16:creationId xmlns:a16="http://schemas.microsoft.com/office/drawing/2014/main" xmlns="" id="{1867AAAB-1A27-4F1A-B6C7-14E0E5098442}"/>
              </a:ext>
            </a:extLst>
          </p:cNvPr>
          <p:cNvSpPr/>
          <p:nvPr/>
        </p:nvSpPr>
        <p:spPr>
          <a:xfrm rot="16200000">
            <a:off x="520764" y="1563972"/>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15" name="Freeform: Shape 14">
            <a:extLst>
              <a:ext uri="{FF2B5EF4-FFF2-40B4-BE49-F238E27FC236}">
                <a16:creationId xmlns:a16="http://schemas.microsoft.com/office/drawing/2014/main" xmlns="" id="{95433F51-EF63-46A8-AD6F-E04F2B72812D}"/>
              </a:ext>
            </a:extLst>
          </p:cNvPr>
          <p:cNvSpPr/>
          <p:nvPr/>
        </p:nvSpPr>
        <p:spPr>
          <a:xfrm rot="16200000">
            <a:off x="1040088" y="2093046"/>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16" name="Freeform: Shape 15">
            <a:extLst>
              <a:ext uri="{FF2B5EF4-FFF2-40B4-BE49-F238E27FC236}">
                <a16:creationId xmlns:a16="http://schemas.microsoft.com/office/drawing/2014/main" xmlns="" id="{4DB553CD-6609-41F4-BD26-92233435CBFD}"/>
              </a:ext>
            </a:extLst>
          </p:cNvPr>
          <p:cNvSpPr/>
          <p:nvPr/>
        </p:nvSpPr>
        <p:spPr>
          <a:xfrm rot="16200000">
            <a:off x="1564509" y="1564042"/>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7" name="Freeform: Shape 16">
            <a:extLst>
              <a:ext uri="{FF2B5EF4-FFF2-40B4-BE49-F238E27FC236}">
                <a16:creationId xmlns:a16="http://schemas.microsoft.com/office/drawing/2014/main" xmlns="" id="{655D79A5-736F-4A38-AAF7-7D6A8EFA0004}"/>
              </a:ext>
            </a:extLst>
          </p:cNvPr>
          <p:cNvSpPr/>
          <p:nvPr/>
        </p:nvSpPr>
        <p:spPr>
          <a:xfrm rot="16200000">
            <a:off x="243" y="2352096"/>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8" name="Freeform: Shape 17">
            <a:extLst>
              <a:ext uri="{FF2B5EF4-FFF2-40B4-BE49-F238E27FC236}">
                <a16:creationId xmlns:a16="http://schemas.microsoft.com/office/drawing/2014/main" xmlns="" id="{2570DBED-3C93-4BC3-BD10-57744AEF9FBE}"/>
              </a:ext>
            </a:extLst>
          </p:cNvPr>
          <p:cNvSpPr/>
          <p:nvPr/>
        </p:nvSpPr>
        <p:spPr>
          <a:xfrm rot="16200000">
            <a:off x="1564188" y="2600884"/>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19" name="Freeform: Shape 18">
            <a:extLst>
              <a:ext uri="{FF2B5EF4-FFF2-40B4-BE49-F238E27FC236}">
                <a16:creationId xmlns:a16="http://schemas.microsoft.com/office/drawing/2014/main" xmlns="" id="{39943E0A-4149-4F52-85F8-FD34D4874AF4}"/>
              </a:ext>
            </a:extLst>
          </p:cNvPr>
          <p:cNvSpPr/>
          <p:nvPr/>
        </p:nvSpPr>
        <p:spPr>
          <a:xfrm rot="16200000">
            <a:off x="1151030" y="3114461"/>
            <a:ext cx="274448" cy="274377"/>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0" name="Freeform: Shape 19">
            <a:extLst>
              <a:ext uri="{FF2B5EF4-FFF2-40B4-BE49-F238E27FC236}">
                <a16:creationId xmlns:a16="http://schemas.microsoft.com/office/drawing/2014/main" xmlns="" id="{EFEBBB4B-F72E-4E59-BBE2-4B5055096CE5}"/>
              </a:ext>
            </a:extLst>
          </p:cNvPr>
          <p:cNvSpPr/>
          <p:nvPr/>
        </p:nvSpPr>
        <p:spPr>
          <a:xfrm rot="16200000">
            <a:off x="2605322" y="1311972"/>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1" name="Freeform: Shape 20">
            <a:extLst>
              <a:ext uri="{FF2B5EF4-FFF2-40B4-BE49-F238E27FC236}">
                <a16:creationId xmlns:a16="http://schemas.microsoft.com/office/drawing/2014/main" xmlns="" id="{3E1B67F1-7135-45E3-852D-E166AD2768A0}"/>
              </a:ext>
            </a:extLst>
          </p:cNvPr>
          <p:cNvSpPr/>
          <p:nvPr/>
        </p:nvSpPr>
        <p:spPr>
          <a:xfrm rot="16200000">
            <a:off x="905363" y="3395378"/>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2" name="Freeform: Shape 21">
            <a:extLst>
              <a:ext uri="{FF2B5EF4-FFF2-40B4-BE49-F238E27FC236}">
                <a16:creationId xmlns:a16="http://schemas.microsoft.com/office/drawing/2014/main" xmlns="" id="{2CEBB834-9450-49B3-9BCE-0F22A213132B}"/>
              </a:ext>
            </a:extLst>
          </p:cNvPr>
          <p:cNvSpPr/>
          <p:nvPr/>
        </p:nvSpPr>
        <p:spPr>
          <a:xfrm rot="16200000">
            <a:off x="1031328" y="3653751"/>
            <a:ext cx="125980" cy="125947"/>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sp>
        <p:nvSpPr>
          <p:cNvPr id="23" name="Freeform: Shape 22">
            <a:extLst>
              <a:ext uri="{FF2B5EF4-FFF2-40B4-BE49-F238E27FC236}">
                <a16:creationId xmlns:a16="http://schemas.microsoft.com/office/drawing/2014/main" xmlns="" id="{85F17773-E834-444E-B45C-95A5B85663F1}"/>
              </a:ext>
            </a:extLst>
          </p:cNvPr>
          <p:cNvSpPr/>
          <p:nvPr/>
        </p:nvSpPr>
        <p:spPr>
          <a:xfrm rot="16200000">
            <a:off x="504792" y="3789247"/>
            <a:ext cx="513611" cy="513477"/>
          </a:xfrm>
          <a:custGeom>
            <a:avLst/>
            <a:gdLst>
              <a:gd name="connsiteX0" fmla="*/ 0 w 385208"/>
              <a:gd name="connsiteY0" fmla="*/ 0 h 385208"/>
              <a:gd name="connsiteX1" fmla="*/ 390296 w 385208"/>
              <a:gd name="connsiteY1" fmla="*/ 0 h 385208"/>
              <a:gd name="connsiteX2" fmla="*/ 390296 w 385208"/>
              <a:gd name="connsiteY2" fmla="*/ 390296 h 385208"/>
              <a:gd name="connsiteX3" fmla="*/ 0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0"/>
                </a:moveTo>
                <a:lnTo>
                  <a:pt x="390296" y="0"/>
                </a:lnTo>
                <a:lnTo>
                  <a:pt x="390296" y="390296"/>
                </a:lnTo>
                <a:lnTo>
                  <a:pt x="0" y="390296"/>
                </a:lnTo>
                <a:close/>
              </a:path>
            </a:pathLst>
          </a:custGeom>
          <a:solidFill>
            <a:srgbClr val="13994F"/>
          </a:solidFill>
          <a:ln w="7262" cap="flat">
            <a:noFill/>
            <a:prstDash val="solid"/>
            <a:miter/>
          </a:ln>
        </p:spPr>
        <p:txBody>
          <a:bodyPr rtlCol="0" anchor="ctr"/>
          <a:lstStyle/>
          <a:p>
            <a:endParaRPr lang="en-US" sz="2487"/>
          </a:p>
        </p:txBody>
      </p:sp>
      <p:sp>
        <p:nvSpPr>
          <p:cNvPr id="24" name="Freeform: Shape 23">
            <a:extLst>
              <a:ext uri="{FF2B5EF4-FFF2-40B4-BE49-F238E27FC236}">
                <a16:creationId xmlns:a16="http://schemas.microsoft.com/office/drawing/2014/main" xmlns="" id="{B065176B-7810-47F3-8E54-9BE9F4F78000}"/>
              </a:ext>
            </a:extLst>
          </p:cNvPr>
          <p:cNvSpPr/>
          <p:nvPr/>
        </p:nvSpPr>
        <p:spPr>
          <a:xfrm rot="16200000">
            <a:off x="765441" y="4311546"/>
            <a:ext cx="251960" cy="251894"/>
          </a:xfrm>
          <a:custGeom>
            <a:avLst/>
            <a:gdLst>
              <a:gd name="connsiteX0" fmla="*/ 0 w 188970"/>
              <a:gd name="connsiteY0" fmla="*/ 0 h 188970"/>
              <a:gd name="connsiteX1" fmla="*/ 195511 w 188970"/>
              <a:gd name="connsiteY1" fmla="*/ 0 h 188970"/>
              <a:gd name="connsiteX2" fmla="*/ 195511 w 188970"/>
              <a:gd name="connsiteY2" fmla="*/ 195511 h 188970"/>
              <a:gd name="connsiteX3" fmla="*/ 0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0"/>
                </a:moveTo>
                <a:lnTo>
                  <a:pt x="195511" y="0"/>
                </a:lnTo>
                <a:lnTo>
                  <a:pt x="195511" y="195511"/>
                </a:lnTo>
                <a:lnTo>
                  <a:pt x="0" y="195511"/>
                </a:lnTo>
                <a:close/>
              </a:path>
            </a:pathLst>
          </a:custGeom>
          <a:solidFill>
            <a:srgbClr val="91C951"/>
          </a:solidFill>
          <a:ln w="7262" cap="flat">
            <a:noFill/>
            <a:prstDash val="solid"/>
            <a:miter/>
          </a:ln>
        </p:spPr>
        <p:txBody>
          <a:bodyPr rtlCol="0" anchor="ctr"/>
          <a:lstStyle/>
          <a:p>
            <a:endParaRPr lang="en-US" sz="2487"/>
          </a:p>
        </p:txBody>
      </p:sp>
      <p:sp>
        <p:nvSpPr>
          <p:cNvPr id="25" name="Freeform: Shape 24">
            <a:extLst>
              <a:ext uri="{FF2B5EF4-FFF2-40B4-BE49-F238E27FC236}">
                <a16:creationId xmlns:a16="http://schemas.microsoft.com/office/drawing/2014/main" xmlns="" id="{9A20FE38-4089-4DF4-AD7C-D78305B3B50F}"/>
              </a:ext>
            </a:extLst>
          </p:cNvPr>
          <p:cNvSpPr/>
          <p:nvPr/>
        </p:nvSpPr>
        <p:spPr>
          <a:xfrm rot="16200000">
            <a:off x="1025103" y="4567367"/>
            <a:ext cx="125980" cy="125947"/>
          </a:xfrm>
          <a:custGeom>
            <a:avLst/>
            <a:gdLst>
              <a:gd name="connsiteX0" fmla="*/ 0 w 94485"/>
              <a:gd name="connsiteY0" fmla="*/ 0 h 94485"/>
              <a:gd name="connsiteX1" fmla="*/ 97392 w 94485"/>
              <a:gd name="connsiteY1" fmla="*/ 0 h 94485"/>
              <a:gd name="connsiteX2" fmla="*/ 97392 w 94485"/>
              <a:gd name="connsiteY2" fmla="*/ 97392 h 94485"/>
              <a:gd name="connsiteX3" fmla="*/ 0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0"/>
                </a:moveTo>
                <a:lnTo>
                  <a:pt x="97392" y="0"/>
                </a:lnTo>
                <a:lnTo>
                  <a:pt x="97392" y="97392"/>
                </a:lnTo>
                <a:lnTo>
                  <a:pt x="0" y="97392"/>
                </a:lnTo>
                <a:close/>
              </a:path>
            </a:pathLst>
          </a:custGeom>
          <a:solidFill>
            <a:srgbClr val="FFDD49"/>
          </a:solidFill>
          <a:ln w="7262" cap="flat">
            <a:noFill/>
            <a:prstDash val="solid"/>
            <a:miter/>
          </a:ln>
        </p:spPr>
        <p:txBody>
          <a:bodyPr rtlCol="0" anchor="ctr"/>
          <a:lstStyle/>
          <a:p>
            <a:endParaRPr lang="en-US" sz="2487"/>
          </a:p>
        </p:txBody>
      </p:sp>
      <p:sp>
        <p:nvSpPr>
          <p:cNvPr id="26" name="Freeform: Shape 25">
            <a:extLst>
              <a:ext uri="{FF2B5EF4-FFF2-40B4-BE49-F238E27FC236}">
                <a16:creationId xmlns:a16="http://schemas.microsoft.com/office/drawing/2014/main" xmlns="" id="{6D2323DA-9514-40EE-A3B5-D07FD6F05E19}"/>
              </a:ext>
            </a:extLst>
          </p:cNvPr>
          <p:cNvSpPr/>
          <p:nvPr/>
        </p:nvSpPr>
        <p:spPr>
          <a:xfrm rot="16200000">
            <a:off x="3117621" y="1048208"/>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27" name="Freeform: Shape 26">
            <a:extLst>
              <a:ext uri="{FF2B5EF4-FFF2-40B4-BE49-F238E27FC236}">
                <a16:creationId xmlns:a16="http://schemas.microsoft.com/office/drawing/2014/main" xmlns="" id="{FE167BC7-9D5A-4E80-823F-D829E00EA434}"/>
              </a:ext>
            </a:extLst>
          </p:cNvPr>
          <p:cNvSpPr/>
          <p:nvPr/>
        </p:nvSpPr>
        <p:spPr>
          <a:xfrm rot="16200000">
            <a:off x="3637528" y="1310017"/>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8" name="Freeform: Shape 27">
            <a:extLst>
              <a:ext uri="{FF2B5EF4-FFF2-40B4-BE49-F238E27FC236}">
                <a16:creationId xmlns:a16="http://schemas.microsoft.com/office/drawing/2014/main" xmlns="" id="{94B62C9D-9AF2-48A8-8BF3-0C4A5E1CF455}"/>
              </a:ext>
            </a:extLst>
          </p:cNvPr>
          <p:cNvSpPr/>
          <p:nvPr/>
        </p:nvSpPr>
        <p:spPr>
          <a:xfrm rot="16200000">
            <a:off x="5187906" y="531505"/>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9" name="Freeform: Shape 28">
            <a:extLst>
              <a:ext uri="{FF2B5EF4-FFF2-40B4-BE49-F238E27FC236}">
                <a16:creationId xmlns:a16="http://schemas.microsoft.com/office/drawing/2014/main" xmlns="" id="{E56D97F2-3E92-441B-9DDB-1202192957A8}"/>
              </a:ext>
            </a:extLst>
          </p:cNvPr>
          <p:cNvSpPr/>
          <p:nvPr/>
        </p:nvSpPr>
        <p:spPr>
          <a:xfrm rot="16200000">
            <a:off x="2600269" y="531199"/>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30" name="Freeform: Shape 29">
            <a:extLst>
              <a:ext uri="{FF2B5EF4-FFF2-40B4-BE49-F238E27FC236}">
                <a16:creationId xmlns:a16="http://schemas.microsoft.com/office/drawing/2014/main" xmlns="" id="{2739FABE-1AE1-4181-B91F-D062C67EC916}"/>
              </a:ext>
            </a:extLst>
          </p:cNvPr>
          <p:cNvSpPr/>
          <p:nvPr/>
        </p:nvSpPr>
        <p:spPr>
          <a:xfrm rot="16200000">
            <a:off x="4674397" y="531539"/>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31" name="Freeform: Shape 30">
            <a:extLst>
              <a:ext uri="{FF2B5EF4-FFF2-40B4-BE49-F238E27FC236}">
                <a16:creationId xmlns:a16="http://schemas.microsoft.com/office/drawing/2014/main" xmlns="" id="{E53A5ABE-4640-4E06-84ED-534FED72E365}"/>
              </a:ext>
            </a:extLst>
          </p:cNvPr>
          <p:cNvSpPr/>
          <p:nvPr/>
        </p:nvSpPr>
        <p:spPr>
          <a:xfrm rot="16200000">
            <a:off x="3120174" y="793006"/>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32" name="Freeform: Shape 31">
            <a:extLst>
              <a:ext uri="{FF2B5EF4-FFF2-40B4-BE49-F238E27FC236}">
                <a16:creationId xmlns:a16="http://schemas.microsoft.com/office/drawing/2014/main" xmlns="" id="{3B1F9385-3165-4E46-8117-54330B1A2EBE}"/>
              </a:ext>
            </a:extLst>
          </p:cNvPr>
          <p:cNvSpPr/>
          <p:nvPr/>
        </p:nvSpPr>
        <p:spPr>
          <a:xfrm rot="16200000">
            <a:off x="2865846" y="1177255"/>
            <a:ext cx="125980" cy="125947"/>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sp>
        <p:nvSpPr>
          <p:cNvPr id="33" name="Freeform: Shape 32">
            <a:extLst>
              <a:ext uri="{FF2B5EF4-FFF2-40B4-BE49-F238E27FC236}">
                <a16:creationId xmlns:a16="http://schemas.microsoft.com/office/drawing/2014/main" xmlns="" id="{5778DDBB-62F5-4C9C-9F8D-35F6A3F69BCD}"/>
              </a:ext>
            </a:extLst>
          </p:cNvPr>
          <p:cNvSpPr/>
          <p:nvPr/>
        </p:nvSpPr>
        <p:spPr>
          <a:xfrm rot="16200000">
            <a:off x="1434223" y="2988465"/>
            <a:ext cx="125980" cy="125947"/>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grpSp>
        <p:nvGrpSpPr>
          <p:cNvPr id="53" name="Group 52">
            <a:extLst>
              <a:ext uri="{FF2B5EF4-FFF2-40B4-BE49-F238E27FC236}">
                <a16:creationId xmlns:a16="http://schemas.microsoft.com/office/drawing/2014/main" xmlns="" id="{E29BF703-9887-4865-B235-7B8F7323A4CD}"/>
              </a:ext>
            </a:extLst>
          </p:cNvPr>
          <p:cNvGrpSpPr/>
          <p:nvPr userDrawn="1"/>
        </p:nvGrpSpPr>
        <p:grpSpPr>
          <a:xfrm>
            <a:off x="2095367" y="4072152"/>
            <a:ext cx="3791870" cy="1124480"/>
            <a:chOff x="717904" y="4282519"/>
            <a:chExt cx="5307310" cy="1573473"/>
          </a:xfrm>
        </p:grpSpPr>
        <p:sp>
          <p:nvSpPr>
            <p:cNvPr id="57" name="Rectangle 56">
              <a:extLst>
                <a:ext uri="{FF2B5EF4-FFF2-40B4-BE49-F238E27FC236}">
                  <a16:creationId xmlns:a16="http://schemas.microsoft.com/office/drawing/2014/main" xmlns="" id="{445F0454-11F1-4F3E-828E-4E827769B49B}"/>
                </a:ext>
              </a:extLst>
            </p:cNvPr>
            <p:cNvSpPr/>
            <p:nvPr userDrawn="1"/>
          </p:nvSpPr>
          <p:spPr>
            <a:xfrm>
              <a:off x="717904" y="4282519"/>
              <a:ext cx="4890504" cy="1573473"/>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59" name="Rectangle 58">
              <a:extLst>
                <a:ext uri="{FF2B5EF4-FFF2-40B4-BE49-F238E27FC236}">
                  <a16:creationId xmlns:a16="http://schemas.microsoft.com/office/drawing/2014/main" xmlns="" id="{68EE90A3-6458-4F93-8E73-FAC78E65F861}"/>
                </a:ext>
              </a:extLst>
            </p:cNvPr>
            <p:cNvSpPr>
              <a:spLocks noChangeAspect="1"/>
            </p:cNvSpPr>
            <p:nvPr userDrawn="1"/>
          </p:nvSpPr>
          <p:spPr>
            <a:xfrm>
              <a:off x="5605352" y="4282519"/>
              <a:ext cx="419862" cy="428321"/>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sp>
        <p:nvSpPr>
          <p:cNvPr id="7" name="Text Placeholder 2">
            <a:extLst>
              <a:ext uri="{FF2B5EF4-FFF2-40B4-BE49-F238E27FC236}">
                <a16:creationId xmlns:a16="http://schemas.microsoft.com/office/drawing/2014/main" xmlns="" id="{F394C29D-5804-452B-A5EB-65115AECB56E}"/>
              </a:ext>
            </a:extLst>
          </p:cNvPr>
          <p:cNvSpPr>
            <a:spLocks noGrp="1"/>
          </p:cNvSpPr>
          <p:nvPr>
            <p:ph type="body" idx="1" hasCustomPrompt="1"/>
          </p:nvPr>
        </p:nvSpPr>
        <p:spPr>
          <a:xfrm>
            <a:off x="2612283" y="4768995"/>
            <a:ext cx="2966345" cy="427637"/>
          </a:xfrm>
        </p:spPr>
        <p:txBody>
          <a:bodyPr lIns="0" tIns="0" rIns="0" anchor="t"/>
          <a:lstStyle>
            <a:lvl1pPr marL="0" indent="0">
              <a:lnSpc>
                <a:spcPts val="1600"/>
              </a:lnSpc>
              <a:spcBef>
                <a:spcPts val="0"/>
              </a:spcBef>
              <a:buNone/>
              <a:defRPr sz="1466" b="0">
                <a:solidFill>
                  <a:schemeClr val="bg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Title, Company</a:t>
            </a:r>
          </a:p>
        </p:txBody>
      </p:sp>
      <p:sp>
        <p:nvSpPr>
          <p:cNvPr id="68" name="Picture Placeholder 8">
            <a:extLst>
              <a:ext uri="{FF2B5EF4-FFF2-40B4-BE49-F238E27FC236}">
                <a16:creationId xmlns:a16="http://schemas.microsoft.com/office/drawing/2014/main" xmlns="" id="{22B6DFBC-E268-4C96-9C9B-2C33EAC49A12}"/>
              </a:ext>
            </a:extLst>
          </p:cNvPr>
          <p:cNvSpPr>
            <a:spLocks noGrp="1"/>
          </p:cNvSpPr>
          <p:nvPr>
            <p:ph type="pic" sz="quarter" idx="11" hasCustomPrompt="1"/>
          </p:nvPr>
        </p:nvSpPr>
        <p:spPr>
          <a:xfrm>
            <a:off x="6871284" y="1561753"/>
            <a:ext cx="2507847" cy="2508500"/>
          </a:xfrm>
          <a:pattFill prst="lgCheck">
            <a:fgClr>
              <a:schemeClr val="bg1">
                <a:lumMod val="95000"/>
              </a:schemeClr>
            </a:fgClr>
            <a:bgClr>
              <a:schemeClr val="bg1"/>
            </a:bgClr>
          </a:pattFill>
        </p:spPr>
        <p:txBody>
          <a:bodyPr anchor="ctr"/>
          <a:lstStyle>
            <a:lvl1pPr algn="ctr">
              <a:defRPr sz="1600">
                <a:solidFill>
                  <a:srgbClr val="C00000"/>
                </a:solidFill>
              </a:defRPr>
            </a:lvl1pPr>
          </a:lstStyle>
          <a:p>
            <a:r>
              <a:rPr lang="en-US" dirty="0"/>
              <a:t>Click to add photo</a:t>
            </a:r>
          </a:p>
        </p:txBody>
      </p:sp>
      <p:grpSp>
        <p:nvGrpSpPr>
          <p:cNvPr id="69" name="Group 68">
            <a:extLst>
              <a:ext uri="{FF2B5EF4-FFF2-40B4-BE49-F238E27FC236}">
                <a16:creationId xmlns:a16="http://schemas.microsoft.com/office/drawing/2014/main" xmlns="" id="{E7D4CBED-81DC-4E6B-AE05-BE577EF5967E}"/>
              </a:ext>
            </a:extLst>
          </p:cNvPr>
          <p:cNvGrpSpPr/>
          <p:nvPr userDrawn="1"/>
        </p:nvGrpSpPr>
        <p:grpSpPr>
          <a:xfrm>
            <a:off x="6363056" y="4072152"/>
            <a:ext cx="3791870" cy="1124480"/>
            <a:chOff x="717904" y="4282519"/>
            <a:chExt cx="5307310" cy="1573473"/>
          </a:xfrm>
        </p:grpSpPr>
        <p:sp>
          <p:nvSpPr>
            <p:cNvPr id="70" name="Rectangle 69">
              <a:extLst>
                <a:ext uri="{FF2B5EF4-FFF2-40B4-BE49-F238E27FC236}">
                  <a16:creationId xmlns:a16="http://schemas.microsoft.com/office/drawing/2014/main" xmlns="" id="{07AD208A-4768-41BF-A8AC-1A6183F4EFCF}"/>
                </a:ext>
              </a:extLst>
            </p:cNvPr>
            <p:cNvSpPr/>
            <p:nvPr userDrawn="1"/>
          </p:nvSpPr>
          <p:spPr>
            <a:xfrm>
              <a:off x="717904" y="4282519"/>
              <a:ext cx="4890504" cy="1573473"/>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71" name="Rectangle 70">
              <a:extLst>
                <a:ext uri="{FF2B5EF4-FFF2-40B4-BE49-F238E27FC236}">
                  <a16:creationId xmlns:a16="http://schemas.microsoft.com/office/drawing/2014/main" xmlns="" id="{2F8210A7-D637-4B7D-9E9C-36FA78DA6A5C}"/>
                </a:ext>
              </a:extLst>
            </p:cNvPr>
            <p:cNvSpPr>
              <a:spLocks noChangeAspect="1"/>
            </p:cNvSpPr>
            <p:nvPr userDrawn="1"/>
          </p:nvSpPr>
          <p:spPr>
            <a:xfrm>
              <a:off x="5605352" y="4282519"/>
              <a:ext cx="419862" cy="428321"/>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p>
          </p:txBody>
        </p:sp>
      </p:grpSp>
      <p:sp>
        <p:nvSpPr>
          <p:cNvPr id="73" name="Text Placeholder 2">
            <a:extLst>
              <a:ext uri="{FF2B5EF4-FFF2-40B4-BE49-F238E27FC236}">
                <a16:creationId xmlns:a16="http://schemas.microsoft.com/office/drawing/2014/main" xmlns="" id="{1E9E1363-5923-4AA5-8EB3-8DD4C26C8A43}"/>
              </a:ext>
            </a:extLst>
          </p:cNvPr>
          <p:cNvSpPr>
            <a:spLocks noGrp="1"/>
          </p:cNvSpPr>
          <p:nvPr>
            <p:ph type="body" idx="12" hasCustomPrompt="1"/>
          </p:nvPr>
        </p:nvSpPr>
        <p:spPr>
          <a:xfrm>
            <a:off x="6879973" y="4768995"/>
            <a:ext cx="2966345" cy="427637"/>
          </a:xfrm>
        </p:spPr>
        <p:txBody>
          <a:bodyPr lIns="0" tIns="0" rIns="0" anchor="t"/>
          <a:lstStyle>
            <a:lvl1pPr marL="0" indent="0">
              <a:lnSpc>
                <a:spcPts val="1600"/>
              </a:lnSpc>
              <a:spcBef>
                <a:spcPts val="0"/>
              </a:spcBef>
              <a:buNone/>
              <a:defRPr sz="1466" b="0">
                <a:solidFill>
                  <a:schemeClr val="bg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Title, Company</a:t>
            </a:r>
          </a:p>
        </p:txBody>
      </p:sp>
      <p:sp>
        <p:nvSpPr>
          <p:cNvPr id="74" name="Text Placeholder 2">
            <a:extLst>
              <a:ext uri="{FF2B5EF4-FFF2-40B4-BE49-F238E27FC236}">
                <a16:creationId xmlns:a16="http://schemas.microsoft.com/office/drawing/2014/main" xmlns="" id="{037C314C-83A7-4935-9C82-E3B8C9FA8615}"/>
              </a:ext>
            </a:extLst>
          </p:cNvPr>
          <p:cNvSpPr>
            <a:spLocks noGrp="1"/>
          </p:cNvSpPr>
          <p:nvPr>
            <p:ph type="body" idx="13" hasCustomPrompt="1"/>
          </p:nvPr>
        </p:nvSpPr>
        <p:spPr>
          <a:xfrm>
            <a:off x="6879973" y="4065997"/>
            <a:ext cx="2966345" cy="657036"/>
          </a:xfrm>
        </p:spPr>
        <p:txBody>
          <a:bodyPr lIns="0" tIns="0" rIns="0" anchor="b"/>
          <a:lstStyle>
            <a:lvl1pPr marL="0" indent="0">
              <a:lnSpc>
                <a:spcPts val="2399"/>
              </a:lnSpc>
              <a:spcBef>
                <a:spcPts val="0"/>
              </a:spcBef>
              <a:buNone/>
              <a:defRPr lang="en-US" sz="2133" kern="1200" dirty="0">
                <a:solidFill>
                  <a:schemeClr val="accent5"/>
                </a:solidFill>
                <a:latin typeface="+mj-lt"/>
                <a:ea typeface="+mj-ea"/>
                <a:cs typeface="+mj-cs"/>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Name</a:t>
            </a:r>
          </a:p>
        </p:txBody>
      </p:sp>
      <p:sp>
        <p:nvSpPr>
          <p:cNvPr id="75" name="Text Placeholder 2">
            <a:extLst>
              <a:ext uri="{FF2B5EF4-FFF2-40B4-BE49-F238E27FC236}">
                <a16:creationId xmlns:a16="http://schemas.microsoft.com/office/drawing/2014/main" xmlns="" id="{624013BE-B086-45EA-8F66-459030881857}"/>
              </a:ext>
            </a:extLst>
          </p:cNvPr>
          <p:cNvSpPr>
            <a:spLocks noGrp="1"/>
          </p:cNvSpPr>
          <p:nvPr>
            <p:ph type="body" idx="14" hasCustomPrompt="1"/>
          </p:nvPr>
        </p:nvSpPr>
        <p:spPr>
          <a:xfrm>
            <a:off x="2612283" y="4065997"/>
            <a:ext cx="2966345" cy="657036"/>
          </a:xfrm>
        </p:spPr>
        <p:txBody>
          <a:bodyPr lIns="0" tIns="0" rIns="0" anchor="b"/>
          <a:lstStyle>
            <a:lvl1pPr marL="0" indent="0">
              <a:lnSpc>
                <a:spcPts val="2399"/>
              </a:lnSpc>
              <a:spcBef>
                <a:spcPts val="0"/>
              </a:spcBef>
              <a:buNone/>
              <a:defRPr lang="en-US" sz="2133" kern="1200" dirty="0">
                <a:solidFill>
                  <a:schemeClr val="accent5"/>
                </a:solidFill>
                <a:latin typeface="+mj-lt"/>
                <a:ea typeface="+mj-ea"/>
                <a:cs typeface="+mj-cs"/>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Name</a:t>
            </a:r>
          </a:p>
        </p:txBody>
      </p:sp>
      <p:sp>
        <p:nvSpPr>
          <p:cNvPr id="14" name="Freeform: Shape 13">
            <a:extLst>
              <a:ext uri="{FF2B5EF4-FFF2-40B4-BE49-F238E27FC236}">
                <a16:creationId xmlns:a16="http://schemas.microsoft.com/office/drawing/2014/main" xmlns="" id="{AFBF18F5-28E9-462D-BA60-0F917F4F4A39}"/>
              </a:ext>
            </a:extLst>
          </p:cNvPr>
          <p:cNvSpPr/>
          <p:nvPr/>
        </p:nvSpPr>
        <p:spPr>
          <a:xfrm rot="16200000">
            <a:off x="2088663" y="1050078"/>
            <a:ext cx="510821" cy="512526"/>
          </a:xfrm>
          <a:custGeom>
            <a:avLst/>
            <a:gdLst>
              <a:gd name="connsiteX0" fmla="*/ 0 w 494229"/>
              <a:gd name="connsiteY0" fmla="*/ 390296 h 385208"/>
              <a:gd name="connsiteX1" fmla="*/ 0 w 494229"/>
              <a:gd name="connsiteY1" fmla="*/ 0 h 385208"/>
              <a:gd name="connsiteX2" fmla="*/ 497863 w 494229"/>
              <a:gd name="connsiteY2" fmla="*/ 0 h 385208"/>
              <a:gd name="connsiteX3" fmla="*/ 497863 w 494229"/>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494229" h="385208">
                <a:moveTo>
                  <a:pt x="0" y="390296"/>
                </a:moveTo>
                <a:lnTo>
                  <a:pt x="0" y="0"/>
                </a:lnTo>
                <a:lnTo>
                  <a:pt x="497863" y="0"/>
                </a:lnTo>
                <a:lnTo>
                  <a:pt x="497863" y="390296"/>
                </a:lnTo>
                <a:close/>
              </a:path>
            </a:pathLst>
          </a:custGeom>
          <a:solidFill>
            <a:srgbClr val="13994F"/>
          </a:solidFill>
          <a:ln w="7262" cap="flat">
            <a:noFill/>
            <a:prstDash val="solid"/>
            <a:miter/>
          </a:ln>
        </p:spPr>
        <p:txBody>
          <a:bodyPr rtlCol="0" anchor="ctr"/>
          <a:lstStyle/>
          <a:p>
            <a:endParaRPr lang="en-US" sz="2487"/>
          </a:p>
        </p:txBody>
      </p:sp>
    </p:spTree>
    <p:extLst>
      <p:ext uri="{BB962C8B-B14F-4D97-AF65-F5344CB8AC3E}">
        <p14:creationId xmlns:p14="http://schemas.microsoft.com/office/powerpoint/2010/main" val="401030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21313C"/>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88B1DCEE-D754-4E6A-A49D-7AE647767DD0}"/>
              </a:ext>
            </a:extLst>
          </p:cNvPr>
          <p:cNvGrpSpPr/>
          <p:nvPr userDrawn="1"/>
        </p:nvGrpSpPr>
        <p:grpSpPr>
          <a:xfrm>
            <a:off x="2466" y="0"/>
            <a:ext cx="12186359" cy="6858003"/>
            <a:chOff x="1850" y="0"/>
            <a:chExt cx="9142150" cy="5143502"/>
          </a:xfrm>
        </p:grpSpPr>
        <p:pic>
          <p:nvPicPr>
            <p:cNvPr id="31" name="Google Shape;10;p2">
              <a:extLst>
                <a:ext uri="{FF2B5EF4-FFF2-40B4-BE49-F238E27FC236}">
                  <a16:creationId xmlns:a16="http://schemas.microsoft.com/office/drawing/2014/main" xmlns="" id="{F4DFAF72-A587-4E4C-9EDF-00C748DA3FAE}"/>
                </a:ext>
              </a:extLst>
            </p:cNvPr>
            <p:cNvPicPr preferRelativeResize="0"/>
            <p:nvPr userDrawn="1"/>
          </p:nvPicPr>
          <p:blipFill rotWithShape="1">
            <a:blip r:embed="rId2">
              <a:alphaModFix/>
            </a:blip>
            <a:srcRect l="-1" t="316" r="297"/>
            <a:stretch/>
          </p:blipFill>
          <p:spPr>
            <a:xfrm>
              <a:off x="1850" y="0"/>
              <a:ext cx="9142150" cy="5143502"/>
            </a:xfrm>
            <a:prstGeom prst="rect">
              <a:avLst/>
            </a:prstGeom>
            <a:noFill/>
            <a:ln>
              <a:noFill/>
            </a:ln>
          </p:spPr>
        </p:pic>
        <p:sp>
          <p:nvSpPr>
            <p:cNvPr id="32" name="Rectangle 31">
              <a:extLst>
                <a:ext uri="{FF2B5EF4-FFF2-40B4-BE49-F238E27FC236}">
                  <a16:creationId xmlns:a16="http://schemas.microsoft.com/office/drawing/2014/main" xmlns="" id="{DB3A0D7B-21A3-4C70-ADF2-DAB04FC07944}"/>
                </a:ext>
              </a:extLst>
            </p:cNvPr>
            <p:cNvSpPr/>
            <p:nvPr userDrawn="1"/>
          </p:nvSpPr>
          <p:spPr>
            <a:xfrm>
              <a:off x="127379" y="4540155"/>
              <a:ext cx="1473958" cy="495869"/>
            </a:xfrm>
            <a:prstGeom prst="rect">
              <a:avLst/>
            </a:prstGeom>
            <a:solidFill>
              <a:srgbClr val="1C2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sp>
        <p:nvSpPr>
          <p:cNvPr id="11" name="Title 1">
            <a:extLst>
              <a:ext uri="{FF2B5EF4-FFF2-40B4-BE49-F238E27FC236}">
                <a16:creationId xmlns:a16="http://schemas.microsoft.com/office/drawing/2014/main" xmlns="" id="{CFB94D7F-5FCF-4010-ACDA-D292F533F48D}"/>
              </a:ext>
            </a:extLst>
          </p:cNvPr>
          <p:cNvSpPr>
            <a:spLocks noGrp="1"/>
          </p:cNvSpPr>
          <p:nvPr>
            <p:ph type="ctrTitle"/>
          </p:nvPr>
        </p:nvSpPr>
        <p:spPr>
          <a:xfrm>
            <a:off x="827914" y="3422301"/>
            <a:ext cx="8638086" cy="1221660"/>
          </a:xfrm>
        </p:spPr>
        <p:txBody>
          <a:bodyPr lIns="0" rIns="0" anchor="b">
            <a:noAutofit/>
          </a:bodyPr>
          <a:lstStyle>
            <a:lvl1pPr algn="l">
              <a:lnSpc>
                <a:spcPts val="2800"/>
              </a:lnSpc>
              <a:defRPr lang="en-US" sz="2600" b="0" i="0" u="none" strike="noStrike" kern="1200" cap="none" dirty="0">
                <a:solidFill>
                  <a:schemeClr val="accent5"/>
                </a:solidFill>
                <a:latin typeface="+mj-lt"/>
                <a:ea typeface="+mj-ea"/>
                <a:cs typeface="+mj-cs"/>
                <a:sym typeface="Arial"/>
              </a:defRPr>
            </a:lvl1pPr>
          </a:lstStyle>
          <a:p>
            <a:r>
              <a:rPr lang="en-US" dirty="0"/>
              <a:t>Click to edit Master title style</a:t>
            </a:r>
          </a:p>
        </p:txBody>
      </p:sp>
      <p:sp>
        <p:nvSpPr>
          <p:cNvPr id="13" name="Text Placeholder 3">
            <a:extLst>
              <a:ext uri="{FF2B5EF4-FFF2-40B4-BE49-F238E27FC236}">
                <a16:creationId xmlns:a16="http://schemas.microsoft.com/office/drawing/2014/main" xmlns="" id="{2BDC2561-3F6F-4895-8D6F-130CC4BAE677}"/>
              </a:ext>
            </a:extLst>
          </p:cNvPr>
          <p:cNvSpPr>
            <a:spLocks noGrp="1"/>
          </p:cNvSpPr>
          <p:nvPr>
            <p:ph type="body" sz="half" idx="10"/>
          </p:nvPr>
        </p:nvSpPr>
        <p:spPr>
          <a:xfrm>
            <a:off x="827914" y="4677457"/>
            <a:ext cx="4266089" cy="390144"/>
          </a:xfrm>
        </p:spPr>
        <p:txBody>
          <a:bodyPr lIns="0" tIns="0" rIns="0" bIns="0" anchor="b">
            <a:noAutofit/>
          </a:bodyPr>
          <a:lstStyle>
            <a:lvl1pPr marL="0" indent="0" algn="l">
              <a:lnSpc>
                <a:spcPts val="2200"/>
              </a:lnSpc>
              <a:spcBef>
                <a:spcPts val="0"/>
              </a:spcBef>
              <a:buNone/>
              <a:defRPr lang="en-US" sz="20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Click to edit Master text styles</a:t>
            </a:r>
          </a:p>
        </p:txBody>
      </p:sp>
      <p:sp>
        <p:nvSpPr>
          <p:cNvPr id="15" name="Text Placeholder 3">
            <a:extLst>
              <a:ext uri="{FF2B5EF4-FFF2-40B4-BE49-F238E27FC236}">
                <a16:creationId xmlns:a16="http://schemas.microsoft.com/office/drawing/2014/main" xmlns="" id="{803B93F0-5E85-4124-9938-A42290068CE5}"/>
              </a:ext>
            </a:extLst>
          </p:cNvPr>
          <p:cNvSpPr>
            <a:spLocks noGrp="1"/>
          </p:cNvSpPr>
          <p:nvPr>
            <p:ph type="body" sz="half" idx="11"/>
          </p:nvPr>
        </p:nvSpPr>
        <p:spPr>
          <a:xfrm>
            <a:off x="5199911" y="4677457"/>
            <a:ext cx="4266089" cy="390144"/>
          </a:xfrm>
        </p:spPr>
        <p:txBody>
          <a:bodyPr lIns="0" tIns="0" rIns="0" bIns="0" anchor="b">
            <a:noAutofit/>
          </a:bodyPr>
          <a:lstStyle>
            <a:lvl1pPr marL="0" indent="0" algn="l">
              <a:lnSpc>
                <a:spcPts val="2200"/>
              </a:lnSpc>
              <a:spcBef>
                <a:spcPts val="0"/>
              </a:spcBef>
              <a:buNone/>
              <a:defRPr lang="en-US" sz="20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Click to edit Master text styles</a:t>
            </a:r>
          </a:p>
        </p:txBody>
      </p:sp>
      <p:pic>
        <p:nvPicPr>
          <p:cNvPr id="19" name="Google Shape;82;p19">
            <a:extLst>
              <a:ext uri="{FF2B5EF4-FFF2-40B4-BE49-F238E27FC236}">
                <a16:creationId xmlns:a16="http://schemas.microsoft.com/office/drawing/2014/main" xmlns="" id="{FA6347B6-4EA3-42F6-B3A4-D86A8C04B5DD}"/>
              </a:ext>
            </a:extLst>
          </p:cNvPr>
          <p:cNvPicPr preferRelativeResize="0"/>
          <p:nvPr userDrawn="1"/>
        </p:nvPicPr>
        <p:blipFill>
          <a:blip r:embed="rId3">
            <a:alphaModFix/>
          </a:blip>
          <a:stretch>
            <a:fillRect/>
          </a:stretch>
        </p:blipFill>
        <p:spPr>
          <a:xfrm>
            <a:off x="827914" y="1628165"/>
            <a:ext cx="1978193" cy="662860"/>
          </a:xfrm>
          <a:prstGeom prst="rect">
            <a:avLst/>
          </a:prstGeom>
          <a:noFill/>
          <a:ln>
            <a:noFill/>
          </a:ln>
        </p:spPr>
      </p:pic>
      <p:sp>
        <p:nvSpPr>
          <p:cNvPr id="26" name="Text Placeholder 3">
            <a:extLst>
              <a:ext uri="{FF2B5EF4-FFF2-40B4-BE49-F238E27FC236}">
                <a16:creationId xmlns:a16="http://schemas.microsoft.com/office/drawing/2014/main" xmlns="" id="{366F8ADD-43BB-4B47-A26B-E2E0645BB782}"/>
              </a:ext>
            </a:extLst>
          </p:cNvPr>
          <p:cNvSpPr>
            <a:spLocks noGrp="1"/>
          </p:cNvSpPr>
          <p:nvPr>
            <p:ph type="body" sz="half" idx="2" hasCustomPrompt="1"/>
          </p:nvPr>
        </p:nvSpPr>
        <p:spPr>
          <a:xfrm>
            <a:off x="1187809" y="5136727"/>
            <a:ext cx="3906194" cy="295869"/>
          </a:xfrm>
        </p:spPr>
        <p:txBody>
          <a:bodyPr lIns="0" tIns="0" rIns="0" bIns="0" anchor="ctr">
            <a:noAutofit/>
          </a:bodyPr>
          <a:lstStyle>
            <a:lvl1pPr marL="0" indent="0" algn="l">
              <a:lnSpc>
                <a:spcPct val="100000"/>
              </a:lnSpc>
              <a:spcBef>
                <a:spcPts val="0"/>
              </a:spcBef>
              <a:buNone/>
              <a:defRPr lang="en-US" sz="16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@TwitterHandle</a:t>
            </a:r>
          </a:p>
        </p:txBody>
      </p:sp>
      <p:sp>
        <p:nvSpPr>
          <p:cNvPr id="28" name="Text Placeholder 3">
            <a:extLst>
              <a:ext uri="{FF2B5EF4-FFF2-40B4-BE49-F238E27FC236}">
                <a16:creationId xmlns:a16="http://schemas.microsoft.com/office/drawing/2014/main" xmlns="" id="{AF0B81F6-15A3-42B5-B9C5-EF876B32AFF8}"/>
              </a:ext>
            </a:extLst>
          </p:cNvPr>
          <p:cNvSpPr>
            <a:spLocks noGrp="1"/>
          </p:cNvSpPr>
          <p:nvPr>
            <p:ph type="body" sz="half" idx="12" hasCustomPrompt="1"/>
          </p:nvPr>
        </p:nvSpPr>
        <p:spPr>
          <a:xfrm>
            <a:off x="5564837" y="5136727"/>
            <a:ext cx="3906194" cy="295869"/>
          </a:xfrm>
        </p:spPr>
        <p:txBody>
          <a:bodyPr lIns="0" tIns="0" rIns="0" bIns="0" anchor="ctr">
            <a:noAutofit/>
          </a:bodyPr>
          <a:lstStyle>
            <a:lvl1pPr marL="0" indent="0" algn="l">
              <a:lnSpc>
                <a:spcPct val="100000"/>
              </a:lnSpc>
              <a:spcBef>
                <a:spcPts val="0"/>
              </a:spcBef>
              <a:buNone/>
              <a:defRPr lang="en-US" sz="16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@TwitterHandle</a:t>
            </a:r>
          </a:p>
        </p:txBody>
      </p:sp>
      <p:sp>
        <p:nvSpPr>
          <p:cNvPr id="34" name="Freeform 86">
            <a:extLst>
              <a:ext uri="{FF2B5EF4-FFF2-40B4-BE49-F238E27FC236}">
                <a16:creationId xmlns:a16="http://schemas.microsoft.com/office/drawing/2014/main" xmlns="" id="{C26FCD28-6124-4323-9385-9046A3CE1372}"/>
              </a:ext>
            </a:extLst>
          </p:cNvPr>
          <p:cNvSpPr>
            <a:spLocks noChangeArrowheads="1"/>
          </p:cNvSpPr>
          <p:nvPr userDrawn="1"/>
        </p:nvSpPr>
        <p:spPr bwMode="auto">
          <a:xfrm>
            <a:off x="827914" y="5152004"/>
            <a:ext cx="260387" cy="2557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67" tIns="60933" rIns="121867" bIns="60933" anchor="ctr"/>
          <a:lstStyle/>
          <a:p>
            <a:pPr defTabSz="2437303" fontAlgn="auto">
              <a:spcBef>
                <a:spcPts val="0"/>
              </a:spcBef>
              <a:spcAft>
                <a:spcPts val="0"/>
              </a:spcAft>
              <a:defRPr/>
            </a:pPr>
            <a:endParaRPr lang="en-US" sz="2487" dirty="0">
              <a:solidFill>
                <a:schemeClr val="bg1"/>
              </a:solidFill>
              <a:latin typeface="DINOT" panose="020B0504020101010102" pitchFamily="34" charset="0"/>
              <a:ea typeface="+mn-ea"/>
              <a:cs typeface="+mn-cs"/>
            </a:endParaRPr>
          </a:p>
        </p:txBody>
      </p:sp>
      <p:sp>
        <p:nvSpPr>
          <p:cNvPr id="35" name="Freeform 86">
            <a:extLst>
              <a:ext uri="{FF2B5EF4-FFF2-40B4-BE49-F238E27FC236}">
                <a16:creationId xmlns:a16="http://schemas.microsoft.com/office/drawing/2014/main" xmlns="" id="{2DD1E4BB-A62C-4438-A4F9-7253AB2DC9CE}"/>
              </a:ext>
            </a:extLst>
          </p:cNvPr>
          <p:cNvSpPr>
            <a:spLocks noChangeArrowheads="1"/>
          </p:cNvSpPr>
          <p:nvPr userDrawn="1"/>
        </p:nvSpPr>
        <p:spPr bwMode="auto">
          <a:xfrm>
            <a:off x="5199911" y="5152004"/>
            <a:ext cx="260387" cy="2557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67" tIns="60933" rIns="121867" bIns="60933" anchor="ctr"/>
          <a:lstStyle/>
          <a:p>
            <a:pPr defTabSz="2437303" fontAlgn="auto">
              <a:spcBef>
                <a:spcPts val="0"/>
              </a:spcBef>
              <a:spcAft>
                <a:spcPts val="0"/>
              </a:spcAft>
              <a:defRPr/>
            </a:pPr>
            <a:endParaRPr lang="en-US" sz="2487" dirty="0">
              <a:solidFill>
                <a:schemeClr val="bg1"/>
              </a:solidFill>
              <a:latin typeface="DINOT" panose="020B0504020101010102" pitchFamily="34" charset="0"/>
              <a:ea typeface="+mn-ea"/>
              <a:cs typeface="+mn-cs"/>
            </a:endParaRPr>
          </a:p>
        </p:txBody>
      </p:sp>
    </p:spTree>
    <p:extLst>
      <p:ext uri="{BB962C8B-B14F-4D97-AF65-F5344CB8AC3E}">
        <p14:creationId xmlns:p14="http://schemas.microsoft.com/office/powerpoint/2010/main" val="2599352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eaker 3">
    <p:spTree>
      <p:nvGrpSpPr>
        <p:cNvPr id="1" name=""/>
        <p:cNvGrpSpPr/>
        <p:nvPr/>
      </p:nvGrpSpPr>
      <p:grpSpPr>
        <a:xfrm>
          <a:off x="0" y="0"/>
          <a:ext cx="0" cy="0"/>
          <a:chOff x="0" y="0"/>
          <a:chExt cx="0" cy="0"/>
        </a:xfrm>
      </p:grpSpPr>
      <p:pic>
        <p:nvPicPr>
          <p:cNvPr id="35" name="Picture 34" descr="A close up of a device&#10;&#10;Description automatically generated">
            <a:extLst>
              <a:ext uri="{FF2B5EF4-FFF2-40B4-BE49-F238E27FC236}">
                <a16:creationId xmlns:a16="http://schemas.microsoft.com/office/drawing/2014/main" xmlns="" id="{05F66FDD-1328-40DC-8D84-DE823CB4C6DC}"/>
              </a:ext>
            </a:extLst>
          </p:cNvPr>
          <p:cNvPicPr>
            <a:picLocks noChangeAspect="1"/>
          </p:cNvPicPr>
          <p:nvPr userDrawn="1"/>
        </p:nvPicPr>
        <p:blipFill>
          <a:blip r:embed="rId2"/>
          <a:stretch>
            <a:fillRect/>
          </a:stretch>
        </p:blipFill>
        <p:spPr>
          <a:xfrm>
            <a:off x="1975" y="0"/>
            <a:ext cx="12184878" cy="6858000"/>
          </a:xfrm>
          <a:prstGeom prst="rect">
            <a:avLst/>
          </a:prstGeom>
        </p:spPr>
      </p:pic>
      <p:grpSp>
        <p:nvGrpSpPr>
          <p:cNvPr id="2" name="Group 1">
            <a:extLst>
              <a:ext uri="{FF2B5EF4-FFF2-40B4-BE49-F238E27FC236}">
                <a16:creationId xmlns:a16="http://schemas.microsoft.com/office/drawing/2014/main" xmlns="" id="{A565A83B-7BAE-4274-80F0-84D105914A04}"/>
              </a:ext>
            </a:extLst>
          </p:cNvPr>
          <p:cNvGrpSpPr/>
          <p:nvPr userDrawn="1"/>
        </p:nvGrpSpPr>
        <p:grpSpPr>
          <a:xfrm>
            <a:off x="2095366" y="4072152"/>
            <a:ext cx="2953972" cy="1004800"/>
            <a:chOff x="1571934" y="3054114"/>
            <a:chExt cx="2216056" cy="753600"/>
          </a:xfrm>
        </p:grpSpPr>
        <p:sp>
          <p:nvSpPr>
            <p:cNvPr id="57" name="Rectangle 56">
              <a:extLst>
                <a:ext uri="{FF2B5EF4-FFF2-40B4-BE49-F238E27FC236}">
                  <a16:creationId xmlns:a16="http://schemas.microsoft.com/office/drawing/2014/main" xmlns="" id="{445F0454-11F1-4F3E-828E-4E827769B49B}"/>
                </a:ext>
              </a:extLst>
            </p:cNvPr>
            <p:cNvSpPr/>
            <p:nvPr userDrawn="1"/>
          </p:nvSpPr>
          <p:spPr>
            <a:xfrm>
              <a:off x="1571934" y="3054114"/>
              <a:ext cx="1991016" cy="75360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59" name="Rectangle 58">
              <a:extLst>
                <a:ext uri="{FF2B5EF4-FFF2-40B4-BE49-F238E27FC236}">
                  <a16:creationId xmlns:a16="http://schemas.microsoft.com/office/drawing/2014/main" xmlns="" id="{68EE90A3-6458-4F93-8E73-FAC78E65F861}"/>
                </a:ext>
              </a:extLst>
            </p:cNvPr>
            <p:cNvSpPr>
              <a:spLocks noChangeAspect="1"/>
            </p:cNvSpPr>
            <p:nvPr userDrawn="1"/>
          </p:nvSpPr>
          <p:spPr>
            <a:xfrm>
              <a:off x="3562950" y="3054114"/>
              <a:ext cx="225040" cy="229574"/>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39" name="Freeform: Shape 38">
              <a:extLst>
                <a:ext uri="{FF2B5EF4-FFF2-40B4-BE49-F238E27FC236}">
                  <a16:creationId xmlns:a16="http://schemas.microsoft.com/office/drawing/2014/main" xmlns="" id="{AADF9666-2FB6-44B4-9BA7-2F19656C6D48}"/>
                </a:ext>
              </a:extLst>
            </p:cNvPr>
            <p:cNvSpPr/>
            <p:nvPr userDrawn="1"/>
          </p:nvSpPr>
          <p:spPr>
            <a:xfrm rot="16200000">
              <a:off x="3562950" y="3285241"/>
              <a:ext cx="94485" cy="94485"/>
            </a:xfrm>
            <a:custGeom>
              <a:avLst/>
              <a:gdLst>
                <a:gd name="connsiteX0" fmla="*/ 0 w 94485"/>
                <a:gd name="connsiteY0" fmla="*/ 0 h 94485"/>
                <a:gd name="connsiteX1" fmla="*/ 97392 w 94485"/>
                <a:gd name="connsiteY1" fmla="*/ 0 h 94485"/>
                <a:gd name="connsiteX2" fmla="*/ 97392 w 94485"/>
                <a:gd name="connsiteY2" fmla="*/ 97392 h 94485"/>
                <a:gd name="connsiteX3" fmla="*/ 0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0"/>
                  </a:moveTo>
                  <a:lnTo>
                    <a:pt x="97392" y="0"/>
                  </a:lnTo>
                  <a:lnTo>
                    <a:pt x="97392" y="97392"/>
                  </a:lnTo>
                  <a:lnTo>
                    <a:pt x="0" y="97392"/>
                  </a:lnTo>
                  <a:close/>
                </a:path>
              </a:pathLst>
            </a:custGeom>
            <a:solidFill>
              <a:srgbClr val="FFDD49"/>
            </a:solidFill>
            <a:ln w="7262" cap="flat">
              <a:noFill/>
              <a:prstDash val="solid"/>
              <a:miter/>
            </a:ln>
          </p:spPr>
          <p:txBody>
            <a:bodyPr rtlCol="0" anchor="ctr"/>
            <a:lstStyle/>
            <a:p>
              <a:endParaRPr lang="en-US" sz="2487"/>
            </a:p>
          </p:txBody>
        </p:sp>
      </p:grpSp>
      <p:sp>
        <p:nvSpPr>
          <p:cNvPr id="9" name="Picture Placeholder 8">
            <a:extLst>
              <a:ext uri="{FF2B5EF4-FFF2-40B4-BE49-F238E27FC236}">
                <a16:creationId xmlns:a16="http://schemas.microsoft.com/office/drawing/2014/main" xmlns="" id="{B7FE8E3F-B768-4E13-90A2-48AAA267BA35}"/>
              </a:ext>
            </a:extLst>
          </p:cNvPr>
          <p:cNvSpPr>
            <a:spLocks noGrp="1"/>
          </p:cNvSpPr>
          <p:nvPr>
            <p:ph type="pic" sz="quarter" idx="10" hasCustomPrompt="1"/>
          </p:nvPr>
        </p:nvSpPr>
        <p:spPr>
          <a:xfrm>
            <a:off x="2603651" y="2074532"/>
            <a:ext cx="1995200" cy="1995720"/>
          </a:xfrm>
          <a:pattFill prst="lgCheck">
            <a:fgClr>
              <a:schemeClr val="bg1">
                <a:lumMod val="95000"/>
              </a:schemeClr>
            </a:fgClr>
            <a:bgClr>
              <a:schemeClr val="bg1"/>
            </a:bgClr>
          </a:pattFill>
        </p:spPr>
        <p:txBody>
          <a:bodyPr anchor="ctr"/>
          <a:lstStyle>
            <a:lvl1pPr algn="ctr">
              <a:defRPr sz="1600">
                <a:solidFill>
                  <a:srgbClr val="C00000"/>
                </a:solidFill>
              </a:defRPr>
            </a:lvl1pPr>
          </a:lstStyle>
          <a:p>
            <a:r>
              <a:rPr lang="en-US" dirty="0"/>
              <a:t>Click to add photo</a:t>
            </a:r>
          </a:p>
        </p:txBody>
      </p:sp>
      <p:sp>
        <p:nvSpPr>
          <p:cNvPr id="11" name="Freeform: Shape 10">
            <a:extLst>
              <a:ext uri="{FF2B5EF4-FFF2-40B4-BE49-F238E27FC236}">
                <a16:creationId xmlns:a16="http://schemas.microsoft.com/office/drawing/2014/main" xmlns="" id="{387A0B62-BFBF-4939-80C0-A32E9019A2F7}"/>
              </a:ext>
            </a:extLst>
          </p:cNvPr>
          <p:cNvSpPr/>
          <p:nvPr/>
        </p:nvSpPr>
        <p:spPr>
          <a:xfrm rot="16200000">
            <a:off x="521083" y="527129"/>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2" name="Freeform: Shape 11">
            <a:extLst>
              <a:ext uri="{FF2B5EF4-FFF2-40B4-BE49-F238E27FC236}">
                <a16:creationId xmlns:a16="http://schemas.microsoft.com/office/drawing/2014/main" xmlns="" id="{85A8E90B-F4F6-43E7-9F6C-ECC379141CE7}"/>
              </a:ext>
            </a:extLst>
          </p:cNvPr>
          <p:cNvSpPr/>
          <p:nvPr/>
        </p:nvSpPr>
        <p:spPr>
          <a:xfrm rot="16200000">
            <a:off x="3637688" y="6248"/>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3" name="Freeform: Shape 12">
            <a:extLst>
              <a:ext uri="{FF2B5EF4-FFF2-40B4-BE49-F238E27FC236}">
                <a16:creationId xmlns:a16="http://schemas.microsoft.com/office/drawing/2014/main" xmlns="" id="{1867AAAB-1A27-4F1A-B6C7-14E0E5098442}"/>
              </a:ext>
            </a:extLst>
          </p:cNvPr>
          <p:cNvSpPr/>
          <p:nvPr/>
        </p:nvSpPr>
        <p:spPr>
          <a:xfrm rot="16200000">
            <a:off x="520764" y="1563972"/>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15" name="Freeform: Shape 14">
            <a:extLst>
              <a:ext uri="{FF2B5EF4-FFF2-40B4-BE49-F238E27FC236}">
                <a16:creationId xmlns:a16="http://schemas.microsoft.com/office/drawing/2014/main" xmlns="" id="{95433F51-EF63-46A8-AD6F-E04F2B72812D}"/>
              </a:ext>
            </a:extLst>
          </p:cNvPr>
          <p:cNvSpPr/>
          <p:nvPr/>
        </p:nvSpPr>
        <p:spPr>
          <a:xfrm rot="16200000">
            <a:off x="1040088" y="2093046"/>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16" name="Freeform: Shape 15">
            <a:extLst>
              <a:ext uri="{FF2B5EF4-FFF2-40B4-BE49-F238E27FC236}">
                <a16:creationId xmlns:a16="http://schemas.microsoft.com/office/drawing/2014/main" xmlns="" id="{4DB553CD-6609-41F4-BD26-92233435CBFD}"/>
              </a:ext>
            </a:extLst>
          </p:cNvPr>
          <p:cNvSpPr/>
          <p:nvPr/>
        </p:nvSpPr>
        <p:spPr>
          <a:xfrm rot="16200000">
            <a:off x="1564509" y="1564042"/>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7" name="Freeform: Shape 16">
            <a:extLst>
              <a:ext uri="{FF2B5EF4-FFF2-40B4-BE49-F238E27FC236}">
                <a16:creationId xmlns:a16="http://schemas.microsoft.com/office/drawing/2014/main" xmlns="" id="{655D79A5-736F-4A38-AAF7-7D6A8EFA0004}"/>
              </a:ext>
            </a:extLst>
          </p:cNvPr>
          <p:cNvSpPr/>
          <p:nvPr/>
        </p:nvSpPr>
        <p:spPr>
          <a:xfrm rot="16200000">
            <a:off x="243" y="2352096"/>
            <a:ext cx="1036913" cy="1036643"/>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8" name="Freeform: Shape 17">
            <a:extLst>
              <a:ext uri="{FF2B5EF4-FFF2-40B4-BE49-F238E27FC236}">
                <a16:creationId xmlns:a16="http://schemas.microsoft.com/office/drawing/2014/main" xmlns="" id="{2570DBED-3C93-4BC3-BD10-57744AEF9FBE}"/>
              </a:ext>
            </a:extLst>
          </p:cNvPr>
          <p:cNvSpPr/>
          <p:nvPr/>
        </p:nvSpPr>
        <p:spPr>
          <a:xfrm rot="16200000">
            <a:off x="1564188" y="2600884"/>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19" name="Freeform: Shape 18">
            <a:extLst>
              <a:ext uri="{FF2B5EF4-FFF2-40B4-BE49-F238E27FC236}">
                <a16:creationId xmlns:a16="http://schemas.microsoft.com/office/drawing/2014/main" xmlns="" id="{39943E0A-4149-4F52-85F8-FD34D4874AF4}"/>
              </a:ext>
            </a:extLst>
          </p:cNvPr>
          <p:cNvSpPr/>
          <p:nvPr/>
        </p:nvSpPr>
        <p:spPr>
          <a:xfrm rot="16200000">
            <a:off x="1151030" y="3114461"/>
            <a:ext cx="274448" cy="274377"/>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0" name="Freeform: Shape 19">
            <a:extLst>
              <a:ext uri="{FF2B5EF4-FFF2-40B4-BE49-F238E27FC236}">
                <a16:creationId xmlns:a16="http://schemas.microsoft.com/office/drawing/2014/main" xmlns="" id="{EFEBBB4B-F72E-4E59-BBE2-4B5055096CE5}"/>
              </a:ext>
            </a:extLst>
          </p:cNvPr>
          <p:cNvSpPr/>
          <p:nvPr/>
        </p:nvSpPr>
        <p:spPr>
          <a:xfrm rot="16200000">
            <a:off x="2605322" y="1311972"/>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1" name="Freeform: Shape 20">
            <a:extLst>
              <a:ext uri="{FF2B5EF4-FFF2-40B4-BE49-F238E27FC236}">
                <a16:creationId xmlns:a16="http://schemas.microsoft.com/office/drawing/2014/main" xmlns="" id="{3E1B67F1-7135-45E3-852D-E166AD2768A0}"/>
              </a:ext>
            </a:extLst>
          </p:cNvPr>
          <p:cNvSpPr/>
          <p:nvPr/>
        </p:nvSpPr>
        <p:spPr>
          <a:xfrm rot="16200000">
            <a:off x="905363" y="3395378"/>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2" name="Freeform: Shape 21">
            <a:extLst>
              <a:ext uri="{FF2B5EF4-FFF2-40B4-BE49-F238E27FC236}">
                <a16:creationId xmlns:a16="http://schemas.microsoft.com/office/drawing/2014/main" xmlns="" id="{2CEBB834-9450-49B3-9BCE-0F22A213132B}"/>
              </a:ext>
            </a:extLst>
          </p:cNvPr>
          <p:cNvSpPr/>
          <p:nvPr/>
        </p:nvSpPr>
        <p:spPr>
          <a:xfrm rot="16200000">
            <a:off x="1031328" y="3653751"/>
            <a:ext cx="125980" cy="125947"/>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sp>
        <p:nvSpPr>
          <p:cNvPr id="23" name="Freeform: Shape 22">
            <a:extLst>
              <a:ext uri="{FF2B5EF4-FFF2-40B4-BE49-F238E27FC236}">
                <a16:creationId xmlns:a16="http://schemas.microsoft.com/office/drawing/2014/main" xmlns="" id="{85F17773-E834-444E-B45C-95A5B85663F1}"/>
              </a:ext>
            </a:extLst>
          </p:cNvPr>
          <p:cNvSpPr/>
          <p:nvPr/>
        </p:nvSpPr>
        <p:spPr>
          <a:xfrm rot="16200000">
            <a:off x="504792" y="3789247"/>
            <a:ext cx="513611" cy="513477"/>
          </a:xfrm>
          <a:custGeom>
            <a:avLst/>
            <a:gdLst>
              <a:gd name="connsiteX0" fmla="*/ 0 w 385208"/>
              <a:gd name="connsiteY0" fmla="*/ 0 h 385208"/>
              <a:gd name="connsiteX1" fmla="*/ 390296 w 385208"/>
              <a:gd name="connsiteY1" fmla="*/ 0 h 385208"/>
              <a:gd name="connsiteX2" fmla="*/ 390296 w 385208"/>
              <a:gd name="connsiteY2" fmla="*/ 390296 h 385208"/>
              <a:gd name="connsiteX3" fmla="*/ 0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0"/>
                </a:moveTo>
                <a:lnTo>
                  <a:pt x="390296" y="0"/>
                </a:lnTo>
                <a:lnTo>
                  <a:pt x="390296" y="390296"/>
                </a:lnTo>
                <a:lnTo>
                  <a:pt x="0" y="390296"/>
                </a:lnTo>
                <a:close/>
              </a:path>
            </a:pathLst>
          </a:custGeom>
          <a:solidFill>
            <a:srgbClr val="13994F"/>
          </a:solidFill>
          <a:ln w="7262" cap="flat">
            <a:noFill/>
            <a:prstDash val="solid"/>
            <a:miter/>
          </a:ln>
        </p:spPr>
        <p:txBody>
          <a:bodyPr rtlCol="0" anchor="ctr"/>
          <a:lstStyle/>
          <a:p>
            <a:endParaRPr lang="en-US" sz="2487"/>
          </a:p>
        </p:txBody>
      </p:sp>
      <p:sp>
        <p:nvSpPr>
          <p:cNvPr id="24" name="Freeform: Shape 23">
            <a:extLst>
              <a:ext uri="{FF2B5EF4-FFF2-40B4-BE49-F238E27FC236}">
                <a16:creationId xmlns:a16="http://schemas.microsoft.com/office/drawing/2014/main" xmlns="" id="{B065176B-7810-47F3-8E54-9BE9F4F78000}"/>
              </a:ext>
            </a:extLst>
          </p:cNvPr>
          <p:cNvSpPr/>
          <p:nvPr/>
        </p:nvSpPr>
        <p:spPr>
          <a:xfrm rot="16200000">
            <a:off x="765441" y="4311546"/>
            <a:ext cx="251960" cy="251894"/>
          </a:xfrm>
          <a:custGeom>
            <a:avLst/>
            <a:gdLst>
              <a:gd name="connsiteX0" fmla="*/ 0 w 188970"/>
              <a:gd name="connsiteY0" fmla="*/ 0 h 188970"/>
              <a:gd name="connsiteX1" fmla="*/ 195511 w 188970"/>
              <a:gd name="connsiteY1" fmla="*/ 0 h 188970"/>
              <a:gd name="connsiteX2" fmla="*/ 195511 w 188970"/>
              <a:gd name="connsiteY2" fmla="*/ 195511 h 188970"/>
              <a:gd name="connsiteX3" fmla="*/ 0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0"/>
                </a:moveTo>
                <a:lnTo>
                  <a:pt x="195511" y="0"/>
                </a:lnTo>
                <a:lnTo>
                  <a:pt x="195511" y="195511"/>
                </a:lnTo>
                <a:lnTo>
                  <a:pt x="0" y="195511"/>
                </a:lnTo>
                <a:close/>
              </a:path>
            </a:pathLst>
          </a:custGeom>
          <a:solidFill>
            <a:srgbClr val="91C951"/>
          </a:solidFill>
          <a:ln w="7262" cap="flat">
            <a:noFill/>
            <a:prstDash val="solid"/>
            <a:miter/>
          </a:ln>
        </p:spPr>
        <p:txBody>
          <a:bodyPr rtlCol="0" anchor="ctr"/>
          <a:lstStyle/>
          <a:p>
            <a:endParaRPr lang="en-US" sz="2487"/>
          </a:p>
        </p:txBody>
      </p:sp>
      <p:sp>
        <p:nvSpPr>
          <p:cNvPr id="25" name="Freeform: Shape 24">
            <a:extLst>
              <a:ext uri="{FF2B5EF4-FFF2-40B4-BE49-F238E27FC236}">
                <a16:creationId xmlns:a16="http://schemas.microsoft.com/office/drawing/2014/main" xmlns="" id="{9A20FE38-4089-4DF4-AD7C-D78305B3B50F}"/>
              </a:ext>
            </a:extLst>
          </p:cNvPr>
          <p:cNvSpPr/>
          <p:nvPr/>
        </p:nvSpPr>
        <p:spPr>
          <a:xfrm rot="16200000">
            <a:off x="1025103" y="4567367"/>
            <a:ext cx="125980" cy="125947"/>
          </a:xfrm>
          <a:custGeom>
            <a:avLst/>
            <a:gdLst>
              <a:gd name="connsiteX0" fmla="*/ 0 w 94485"/>
              <a:gd name="connsiteY0" fmla="*/ 0 h 94485"/>
              <a:gd name="connsiteX1" fmla="*/ 97392 w 94485"/>
              <a:gd name="connsiteY1" fmla="*/ 0 h 94485"/>
              <a:gd name="connsiteX2" fmla="*/ 97392 w 94485"/>
              <a:gd name="connsiteY2" fmla="*/ 97392 h 94485"/>
              <a:gd name="connsiteX3" fmla="*/ 0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0"/>
                </a:moveTo>
                <a:lnTo>
                  <a:pt x="97392" y="0"/>
                </a:lnTo>
                <a:lnTo>
                  <a:pt x="97392" y="97392"/>
                </a:lnTo>
                <a:lnTo>
                  <a:pt x="0" y="97392"/>
                </a:lnTo>
                <a:close/>
              </a:path>
            </a:pathLst>
          </a:custGeom>
          <a:solidFill>
            <a:srgbClr val="FFDD49"/>
          </a:solidFill>
          <a:ln w="7262" cap="flat">
            <a:noFill/>
            <a:prstDash val="solid"/>
            <a:miter/>
          </a:ln>
        </p:spPr>
        <p:txBody>
          <a:bodyPr rtlCol="0" anchor="ctr"/>
          <a:lstStyle/>
          <a:p>
            <a:endParaRPr lang="en-US" sz="2487"/>
          </a:p>
        </p:txBody>
      </p:sp>
      <p:sp>
        <p:nvSpPr>
          <p:cNvPr id="26" name="Freeform: Shape 25">
            <a:extLst>
              <a:ext uri="{FF2B5EF4-FFF2-40B4-BE49-F238E27FC236}">
                <a16:creationId xmlns:a16="http://schemas.microsoft.com/office/drawing/2014/main" xmlns="" id="{6D2323DA-9514-40EE-A3B5-D07FD6F05E19}"/>
              </a:ext>
            </a:extLst>
          </p:cNvPr>
          <p:cNvSpPr/>
          <p:nvPr/>
        </p:nvSpPr>
        <p:spPr>
          <a:xfrm rot="16200000">
            <a:off x="3117621" y="1048208"/>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27" name="Freeform: Shape 26">
            <a:extLst>
              <a:ext uri="{FF2B5EF4-FFF2-40B4-BE49-F238E27FC236}">
                <a16:creationId xmlns:a16="http://schemas.microsoft.com/office/drawing/2014/main" xmlns="" id="{FE167BC7-9D5A-4E80-823F-D829E00EA434}"/>
              </a:ext>
            </a:extLst>
          </p:cNvPr>
          <p:cNvSpPr/>
          <p:nvPr/>
        </p:nvSpPr>
        <p:spPr>
          <a:xfrm rot="16200000">
            <a:off x="3637528" y="1310017"/>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8" name="Freeform: Shape 27">
            <a:extLst>
              <a:ext uri="{FF2B5EF4-FFF2-40B4-BE49-F238E27FC236}">
                <a16:creationId xmlns:a16="http://schemas.microsoft.com/office/drawing/2014/main" xmlns="" id="{94B62C9D-9AF2-48A8-8BF3-0C4A5E1CF455}"/>
              </a:ext>
            </a:extLst>
          </p:cNvPr>
          <p:cNvSpPr/>
          <p:nvPr/>
        </p:nvSpPr>
        <p:spPr>
          <a:xfrm rot="16200000">
            <a:off x="5187906" y="531505"/>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9" name="Freeform: Shape 28">
            <a:extLst>
              <a:ext uri="{FF2B5EF4-FFF2-40B4-BE49-F238E27FC236}">
                <a16:creationId xmlns:a16="http://schemas.microsoft.com/office/drawing/2014/main" xmlns="" id="{E56D97F2-3E92-441B-9DDB-1202192957A8}"/>
              </a:ext>
            </a:extLst>
          </p:cNvPr>
          <p:cNvSpPr/>
          <p:nvPr/>
        </p:nvSpPr>
        <p:spPr>
          <a:xfrm rot="16200000">
            <a:off x="2600269" y="531199"/>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30" name="Freeform: Shape 29">
            <a:extLst>
              <a:ext uri="{FF2B5EF4-FFF2-40B4-BE49-F238E27FC236}">
                <a16:creationId xmlns:a16="http://schemas.microsoft.com/office/drawing/2014/main" xmlns="" id="{2739FABE-1AE1-4181-B91F-D062C67EC916}"/>
              </a:ext>
            </a:extLst>
          </p:cNvPr>
          <p:cNvSpPr/>
          <p:nvPr/>
        </p:nvSpPr>
        <p:spPr>
          <a:xfrm rot="16200000">
            <a:off x="4674397" y="531539"/>
            <a:ext cx="513611" cy="513477"/>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31" name="Freeform: Shape 30">
            <a:extLst>
              <a:ext uri="{FF2B5EF4-FFF2-40B4-BE49-F238E27FC236}">
                <a16:creationId xmlns:a16="http://schemas.microsoft.com/office/drawing/2014/main" xmlns="" id="{E53A5ABE-4640-4E06-84ED-534FED72E365}"/>
              </a:ext>
            </a:extLst>
          </p:cNvPr>
          <p:cNvSpPr/>
          <p:nvPr/>
        </p:nvSpPr>
        <p:spPr>
          <a:xfrm rot="16200000">
            <a:off x="3120174" y="793006"/>
            <a:ext cx="251960" cy="251894"/>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32" name="Freeform: Shape 31">
            <a:extLst>
              <a:ext uri="{FF2B5EF4-FFF2-40B4-BE49-F238E27FC236}">
                <a16:creationId xmlns:a16="http://schemas.microsoft.com/office/drawing/2014/main" xmlns="" id="{3B1F9385-3165-4E46-8117-54330B1A2EBE}"/>
              </a:ext>
            </a:extLst>
          </p:cNvPr>
          <p:cNvSpPr/>
          <p:nvPr/>
        </p:nvSpPr>
        <p:spPr>
          <a:xfrm rot="16200000">
            <a:off x="2865846" y="1177255"/>
            <a:ext cx="125980" cy="125947"/>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sp>
        <p:nvSpPr>
          <p:cNvPr id="33" name="Freeform: Shape 32">
            <a:extLst>
              <a:ext uri="{FF2B5EF4-FFF2-40B4-BE49-F238E27FC236}">
                <a16:creationId xmlns:a16="http://schemas.microsoft.com/office/drawing/2014/main" xmlns="" id="{5778DDBB-62F5-4C9C-9F8D-35F6A3F69BCD}"/>
              </a:ext>
            </a:extLst>
          </p:cNvPr>
          <p:cNvSpPr/>
          <p:nvPr/>
        </p:nvSpPr>
        <p:spPr>
          <a:xfrm rot="16200000">
            <a:off x="1434223" y="2988465"/>
            <a:ext cx="125980" cy="125947"/>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sp>
        <p:nvSpPr>
          <p:cNvPr id="7" name="Text Placeholder 2">
            <a:extLst>
              <a:ext uri="{FF2B5EF4-FFF2-40B4-BE49-F238E27FC236}">
                <a16:creationId xmlns:a16="http://schemas.microsoft.com/office/drawing/2014/main" xmlns="" id="{F394C29D-5804-452B-A5EB-65115AECB56E}"/>
              </a:ext>
            </a:extLst>
          </p:cNvPr>
          <p:cNvSpPr>
            <a:spLocks noGrp="1"/>
          </p:cNvSpPr>
          <p:nvPr userDrawn="1">
            <p:ph type="body" idx="1" hasCustomPrompt="1"/>
          </p:nvPr>
        </p:nvSpPr>
        <p:spPr>
          <a:xfrm>
            <a:off x="2612283" y="4649315"/>
            <a:ext cx="2128646" cy="427637"/>
          </a:xfrm>
        </p:spPr>
        <p:txBody>
          <a:bodyPr lIns="0" tIns="0" rIns="0" anchor="t"/>
          <a:lstStyle>
            <a:lvl1pPr marL="0" indent="0">
              <a:lnSpc>
                <a:spcPts val="1466"/>
              </a:lnSpc>
              <a:spcBef>
                <a:spcPts val="0"/>
              </a:spcBef>
              <a:buNone/>
              <a:defRPr sz="1333" b="0">
                <a:solidFill>
                  <a:schemeClr val="bg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Title, Company</a:t>
            </a:r>
          </a:p>
        </p:txBody>
      </p:sp>
      <p:sp>
        <p:nvSpPr>
          <p:cNvPr id="75" name="Text Placeholder 2">
            <a:extLst>
              <a:ext uri="{FF2B5EF4-FFF2-40B4-BE49-F238E27FC236}">
                <a16:creationId xmlns:a16="http://schemas.microsoft.com/office/drawing/2014/main" xmlns="" id="{624013BE-B086-45EA-8F66-459030881857}"/>
              </a:ext>
            </a:extLst>
          </p:cNvPr>
          <p:cNvSpPr>
            <a:spLocks noGrp="1"/>
          </p:cNvSpPr>
          <p:nvPr userDrawn="1">
            <p:ph type="body" idx="14" hasCustomPrompt="1"/>
          </p:nvPr>
        </p:nvSpPr>
        <p:spPr>
          <a:xfrm>
            <a:off x="2612283" y="4070005"/>
            <a:ext cx="2128646" cy="533347"/>
          </a:xfrm>
        </p:spPr>
        <p:txBody>
          <a:bodyPr lIns="0" tIns="0" rIns="0" anchor="b"/>
          <a:lstStyle>
            <a:lvl1pPr marL="0" indent="0">
              <a:lnSpc>
                <a:spcPts val="1866"/>
              </a:lnSpc>
              <a:spcBef>
                <a:spcPts val="0"/>
              </a:spcBef>
              <a:buNone/>
              <a:defRPr lang="en-US" sz="1600" kern="1200" dirty="0">
                <a:solidFill>
                  <a:schemeClr val="accent5"/>
                </a:solidFill>
                <a:latin typeface="+mj-lt"/>
                <a:ea typeface="+mj-ea"/>
                <a:cs typeface="+mj-cs"/>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Name</a:t>
            </a:r>
          </a:p>
        </p:txBody>
      </p:sp>
      <p:sp>
        <p:nvSpPr>
          <p:cNvPr id="14" name="Freeform: Shape 13">
            <a:extLst>
              <a:ext uri="{FF2B5EF4-FFF2-40B4-BE49-F238E27FC236}">
                <a16:creationId xmlns:a16="http://schemas.microsoft.com/office/drawing/2014/main" xmlns="" id="{AFBF18F5-28E9-462D-BA60-0F917F4F4A39}"/>
              </a:ext>
            </a:extLst>
          </p:cNvPr>
          <p:cNvSpPr/>
          <p:nvPr userDrawn="1"/>
        </p:nvSpPr>
        <p:spPr>
          <a:xfrm rot="16200000">
            <a:off x="2088663" y="1050078"/>
            <a:ext cx="510821" cy="512526"/>
          </a:xfrm>
          <a:custGeom>
            <a:avLst/>
            <a:gdLst>
              <a:gd name="connsiteX0" fmla="*/ 0 w 494229"/>
              <a:gd name="connsiteY0" fmla="*/ 390296 h 385208"/>
              <a:gd name="connsiteX1" fmla="*/ 0 w 494229"/>
              <a:gd name="connsiteY1" fmla="*/ 0 h 385208"/>
              <a:gd name="connsiteX2" fmla="*/ 497863 w 494229"/>
              <a:gd name="connsiteY2" fmla="*/ 0 h 385208"/>
              <a:gd name="connsiteX3" fmla="*/ 497863 w 494229"/>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494229" h="385208">
                <a:moveTo>
                  <a:pt x="0" y="390296"/>
                </a:moveTo>
                <a:lnTo>
                  <a:pt x="0" y="0"/>
                </a:lnTo>
                <a:lnTo>
                  <a:pt x="497863" y="0"/>
                </a:lnTo>
                <a:lnTo>
                  <a:pt x="497863" y="390296"/>
                </a:lnTo>
                <a:close/>
              </a:path>
            </a:pathLst>
          </a:custGeom>
          <a:solidFill>
            <a:srgbClr val="13994F"/>
          </a:solidFill>
          <a:ln w="7262" cap="flat">
            <a:noFill/>
            <a:prstDash val="solid"/>
            <a:miter/>
          </a:ln>
        </p:spPr>
        <p:txBody>
          <a:bodyPr rtlCol="0" anchor="ctr"/>
          <a:lstStyle/>
          <a:p>
            <a:endParaRPr lang="en-US" sz="2487"/>
          </a:p>
        </p:txBody>
      </p:sp>
      <p:grpSp>
        <p:nvGrpSpPr>
          <p:cNvPr id="41" name="Group 40">
            <a:extLst>
              <a:ext uri="{FF2B5EF4-FFF2-40B4-BE49-F238E27FC236}">
                <a16:creationId xmlns:a16="http://schemas.microsoft.com/office/drawing/2014/main" xmlns="" id="{F1591238-AD25-4666-B853-086F2A5106DB}"/>
              </a:ext>
            </a:extLst>
          </p:cNvPr>
          <p:cNvGrpSpPr/>
          <p:nvPr userDrawn="1"/>
        </p:nvGrpSpPr>
        <p:grpSpPr>
          <a:xfrm>
            <a:off x="5223366" y="3944852"/>
            <a:ext cx="2953972" cy="1131853"/>
            <a:chOff x="1571934" y="2958824"/>
            <a:chExt cx="2216056" cy="848890"/>
          </a:xfrm>
        </p:grpSpPr>
        <p:sp>
          <p:nvSpPr>
            <p:cNvPr id="42" name="Rectangle 41">
              <a:extLst>
                <a:ext uri="{FF2B5EF4-FFF2-40B4-BE49-F238E27FC236}">
                  <a16:creationId xmlns:a16="http://schemas.microsoft.com/office/drawing/2014/main" xmlns="" id="{9A2C9A8C-E569-45F4-8EB0-174F7922CCB1}"/>
                </a:ext>
              </a:extLst>
            </p:cNvPr>
            <p:cNvSpPr/>
            <p:nvPr userDrawn="1"/>
          </p:nvSpPr>
          <p:spPr>
            <a:xfrm>
              <a:off x="1571934" y="3054114"/>
              <a:ext cx="1991016" cy="75360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3" name="Rectangle 42">
              <a:extLst>
                <a:ext uri="{FF2B5EF4-FFF2-40B4-BE49-F238E27FC236}">
                  <a16:creationId xmlns:a16="http://schemas.microsoft.com/office/drawing/2014/main" xmlns="" id="{7A5A21A5-11DC-40E7-87F6-92153E54F729}"/>
                </a:ext>
              </a:extLst>
            </p:cNvPr>
            <p:cNvSpPr>
              <a:spLocks noChangeAspect="1"/>
            </p:cNvSpPr>
            <p:nvPr userDrawn="1"/>
          </p:nvSpPr>
          <p:spPr>
            <a:xfrm>
              <a:off x="3562950" y="3054114"/>
              <a:ext cx="225040" cy="229574"/>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4" name="Freeform: Shape 43">
              <a:extLst>
                <a:ext uri="{FF2B5EF4-FFF2-40B4-BE49-F238E27FC236}">
                  <a16:creationId xmlns:a16="http://schemas.microsoft.com/office/drawing/2014/main" xmlns="" id="{A204949B-B204-4870-9A18-EF08581D50AD}"/>
                </a:ext>
              </a:extLst>
            </p:cNvPr>
            <p:cNvSpPr/>
            <p:nvPr userDrawn="1"/>
          </p:nvSpPr>
          <p:spPr>
            <a:xfrm rot="16200000">
              <a:off x="3693280" y="2958824"/>
              <a:ext cx="94485" cy="94485"/>
            </a:xfrm>
            <a:custGeom>
              <a:avLst/>
              <a:gdLst>
                <a:gd name="connsiteX0" fmla="*/ 0 w 94485"/>
                <a:gd name="connsiteY0" fmla="*/ 0 h 94485"/>
                <a:gd name="connsiteX1" fmla="*/ 97392 w 94485"/>
                <a:gd name="connsiteY1" fmla="*/ 0 h 94485"/>
                <a:gd name="connsiteX2" fmla="*/ 97392 w 94485"/>
                <a:gd name="connsiteY2" fmla="*/ 97392 h 94485"/>
                <a:gd name="connsiteX3" fmla="*/ 0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0"/>
                  </a:moveTo>
                  <a:lnTo>
                    <a:pt x="97392" y="0"/>
                  </a:lnTo>
                  <a:lnTo>
                    <a:pt x="97392" y="97392"/>
                  </a:lnTo>
                  <a:lnTo>
                    <a:pt x="0" y="97392"/>
                  </a:lnTo>
                  <a:close/>
                </a:path>
              </a:pathLst>
            </a:custGeom>
            <a:solidFill>
              <a:srgbClr val="FFDD49"/>
            </a:solidFill>
            <a:ln w="7262" cap="flat">
              <a:noFill/>
              <a:prstDash val="solid"/>
              <a:miter/>
            </a:ln>
          </p:spPr>
          <p:txBody>
            <a:bodyPr rtlCol="0" anchor="ctr"/>
            <a:lstStyle/>
            <a:p>
              <a:endParaRPr lang="en-US" sz="2487"/>
            </a:p>
          </p:txBody>
        </p:sp>
      </p:grpSp>
      <p:sp>
        <p:nvSpPr>
          <p:cNvPr id="45" name="Picture Placeholder 8">
            <a:extLst>
              <a:ext uri="{FF2B5EF4-FFF2-40B4-BE49-F238E27FC236}">
                <a16:creationId xmlns:a16="http://schemas.microsoft.com/office/drawing/2014/main" xmlns="" id="{55EEB80F-4701-457E-98FB-AB6C5D6F50C5}"/>
              </a:ext>
            </a:extLst>
          </p:cNvPr>
          <p:cNvSpPr>
            <a:spLocks noGrp="1"/>
          </p:cNvSpPr>
          <p:nvPr>
            <p:ph type="pic" sz="quarter" idx="15" hasCustomPrompt="1"/>
          </p:nvPr>
        </p:nvSpPr>
        <p:spPr>
          <a:xfrm>
            <a:off x="5731651" y="2074285"/>
            <a:ext cx="1995200" cy="1995720"/>
          </a:xfrm>
          <a:pattFill prst="lgCheck">
            <a:fgClr>
              <a:schemeClr val="bg1">
                <a:lumMod val="95000"/>
              </a:schemeClr>
            </a:fgClr>
            <a:bgClr>
              <a:schemeClr val="bg1"/>
            </a:bgClr>
          </a:pattFill>
        </p:spPr>
        <p:txBody>
          <a:bodyPr anchor="ctr"/>
          <a:lstStyle>
            <a:lvl1pPr algn="ctr">
              <a:defRPr sz="1600">
                <a:solidFill>
                  <a:srgbClr val="C00000"/>
                </a:solidFill>
              </a:defRPr>
            </a:lvl1pPr>
          </a:lstStyle>
          <a:p>
            <a:r>
              <a:rPr lang="en-US" dirty="0"/>
              <a:t>Click to add photo</a:t>
            </a:r>
          </a:p>
        </p:txBody>
      </p:sp>
      <p:sp>
        <p:nvSpPr>
          <p:cNvPr id="46" name="Text Placeholder 2">
            <a:extLst>
              <a:ext uri="{FF2B5EF4-FFF2-40B4-BE49-F238E27FC236}">
                <a16:creationId xmlns:a16="http://schemas.microsoft.com/office/drawing/2014/main" xmlns="" id="{BBBA56C9-246B-4C8C-9428-636743A873E5}"/>
              </a:ext>
            </a:extLst>
          </p:cNvPr>
          <p:cNvSpPr>
            <a:spLocks noGrp="1"/>
          </p:cNvSpPr>
          <p:nvPr>
            <p:ph type="body" idx="16" hasCustomPrompt="1"/>
          </p:nvPr>
        </p:nvSpPr>
        <p:spPr>
          <a:xfrm>
            <a:off x="5740283" y="4649068"/>
            <a:ext cx="2128646" cy="427637"/>
          </a:xfrm>
        </p:spPr>
        <p:txBody>
          <a:bodyPr lIns="0" tIns="0" rIns="0" anchor="t"/>
          <a:lstStyle>
            <a:lvl1pPr marL="0" indent="0">
              <a:lnSpc>
                <a:spcPts val="1466"/>
              </a:lnSpc>
              <a:spcBef>
                <a:spcPts val="0"/>
              </a:spcBef>
              <a:buNone/>
              <a:defRPr sz="1333" b="0">
                <a:solidFill>
                  <a:schemeClr val="bg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Title, Company</a:t>
            </a:r>
          </a:p>
        </p:txBody>
      </p:sp>
      <p:sp>
        <p:nvSpPr>
          <p:cNvPr id="47" name="Text Placeholder 2">
            <a:extLst>
              <a:ext uri="{FF2B5EF4-FFF2-40B4-BE49-F238E27FC236}">
                <a16:creationId xmlns:a16="http://schemas.microsoft.com/office/drawing/2014/main" xmlns="" id="{858BBA94-7D71-4A4D-883F-9550B506852F}"/>
              </a:ext>
            </a:extLst>
          </p:cNvPr>
          <p:cNvSpPr>
            <a:spLocks noGrp="1"/>
          </p:cNvSpPr>
          <p:nvPr>
            <p:ph type="body" idx="17" hasCustomPrompt="1"/>
          </p:nvPr>
        </p:nvSpPr>
        <p:spPr>
          <a:xfrm>
            <a:off x="5740283" y="4069759"/>
            <a:ext cx="2128646" cy="533347"/>
          </a:xfrm>
        </p:spPr>
        <p:txBody>
          <a:bodyPr lIns="0" tIns="0" rIns="0" anchor="b"/>
          <a:lstStyle>
            <a:lvl1pPr marL="0" indent="0">
              <a:lnSpc>
                <a:spcPts val="1866"/>
              </a:lnSpc>
              <a:spcBef>
                <a:spcPts val="0"/>
              </a:spcBef>
              <a:buNone/>
              <a:defRPr lang="en-US" sz="1600" kern="1200" dirty="0">
                <a:solidFill>
                  <a:schemeClr val="accent5"/>
                </a:solidFill>
                <a:latin typeface="+mj-lt"/>
                <a:ea typeface="+mj-ea"/>
                <a:cs typeface="+mj-cs"/>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Name</a:t>
            </a:r>
          </a:p>
        </p:txBody>
      </p:sp>
      <p:grpSp>
        <p:nvGrpSpPr>
          <p:cNvPr id="48" name="Group 47">
            <a:extLst>
              <a:ext uri="{FF2B5EF4-FFF2-40B4-BE49-F238E27FC236}">
                <a16:creationId xmlns:a16="http://schemas.microsoft.com/office/drawing/2014/main" xmlns="" id="{4C618E9D-CEC0-44FC-8732-D6058EFE6D66}"/>
              </a:ext>
            </a:extLst>
          </p:cNvPr>
          <p:cNvGrpSpPr/>
          <p:nvPr userDrawn="1"/>
        </p:nvGrpSpPr>
        <p:grpSpPr>
          <a:xfrm>
            <a:off x="8350767" y="4071659"/>
            <a:ext cx="2945538" cy="1437843"/>
            <a:chOff x="1571934" y="3054114"/>
            <a:chExt cx="2209729" cy="1078382"/>
          </a:xfrm>
        </p:grpSpPr>
        <p:sp>
          <p:nvSpPr>
            <p:cNvPr id="49" name="Rectangle 48">
              <a:extLst>
                <a:ext uri="{FF2B5EF4-FFF2-40B4-BE49-F238E27FC236}">
                  <a16:creationId xmlns:a16="http://schemas.microsoft.com/office/drawing/2014/main" xmlns="" id="{089A43E9-4A59-4CAC-8ACE-E0AEF6D2896F}"/>
                </a:ext>
              </a:extLst>
            </p:cNvPr>
            <p:cNvSpPr/>
            <p:nvPr userDrawn="1"/>
          </p:nvSpPr>
          <p:spPr>
            <a:xfrm>
              <a:off x="1571934" y="3054114"/>
              <a:ext cx="1991016" cy="75360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50" name="Rectangle 49">
              <a:extLst>
                <a:ext uri="{FF2B5EF4-FFF2-40B4-BE49-F238E27FC236}">
                  <a16:creationId xmlns:a16="http://schemas.microsoft.com/office/drawing/2014/main" xmlns="" id="{F8DB5C22-5C9B-4EB0-8ACE-FDFCB0629829}"/>
                </a:ext>
              </a:extLst>
            </p:cNvPr>
            <p:cNvSpPr>
              <a:spLocks noChangeAspect="1"/>
            </p:cNvSpPr>
            <p:nvPr userDrawn="1"/>
          </p:nvSpPr>
          <p:spPr>
            <a:xfrm>
              <a:off x="3556623" y="3806884"/>
              <a:ext cx="225040" cy="229574"/>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51" name="Freeform: Shape 50">
              <a:extLst>
                <a:ext uri="{FF2B5EF4-FFF2-40B4-BE49-F238E27FC236}">
                  <a16:creationId xmlns:a16="http://schemas.microsoft.com/office/drawing/2014/main" xmlns="" id="{257F115F-612E-48A6-AEB8-022AEFC051BC}"/>
                </a:ext>
              </a:extLst>
            </p:cNvPr>
            <p:cNvSpPr/>
            <p:nvPr userDrawn="1"/>
          </p:nvSpPr>
          <p:spPr>
            <a:xfrm rot="16200000">
              <a:off x="3687178" y="4038011"/>
              <a:ext cx="94485" cy="94485"/>
            </a:xfrm>
            <a:custGeom>
              <a:avLst/>
              <a:gdLst>
                <a:gd name="connsiteX0" fmla="*/ 0 w 94485"/>
                <a:gd name="connsiteY0" fmla="*/ 0 h 94485"/>
                <a:gd name="connsiteX1" fmla="*/ 97392 w 94485"/>
                <a:gd name="connsiteY1" fmla="*/ 0 h 94485"/>
                <a:gd name="connsiteX2" fmla="*/ 97392 w 94485"/>
                <a:gd name="connsiteY2" fmla="*/ 97392 h 94485"/>
                <a:gd name="connsiteX3" fmla="*/ 0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0"/>
                  </a:moveTo>
                  <a:lnTo>
                    <a:pt x="97392" y="0"/>
                  </a:lnTo>
                  <a:lnTo>
                    <a:pt x="97392" y="97392"/>
                  </a:lnTo>
                  <a:lnTo>
                    <a:pt x="0" y="97392"/>
                  </a:lnTo>
                  <a:close/>
                </a:path>
              </a:pathLst>
            </a:custGeom>
            <a:solidFill>
              <a:srgbClr val="FFDD49"/>
            </a:solidFill>
            <a:ln w="7262" cap="flat">
              <a:noFill/>
              <a:prstDash val="solid"/>
              <a:miter/>
            </a:ln>
          </p:spPr>
          <p:txBody>
            <a:bodyPr rtlCol="0" anchor="ctr"/>
            <a:lstStyle/>
            <a:p>
              <a:endParaRPr lang="en-US" sz="2487"/>
            </a:p>
          </p:txBody>
        </p:sp>
      </p:grpSp>
      <p:sp>
        <p:nvSpPr>
          <p:cNvPr id="52" name="Picture Placeholder 8">
            <a:extLst>
              <a:ext uri="{FF2B5EF4-FFF2-40B4-BE49-F238E27FC236}">
                <a16:creationId xmlns:a16="http://schemas.microsoft.com/office/drawing/2014/main" xmlns="" id="{B7A0C278-74C8-4FC7-91A7-1E4258031CAA}"/>
              </a:ext>
            </a:extLst>
          </p:cNvPr>
          <p:cNvSpPr>
            <a:spLocks noGrp="1"/>
          </p:cNvSpPr>
          <p:nvPr>
            <p:ph type="pic" sz="quarter" idx="18" hasCustomPrompt="1"/>
          </p:nvPr>
        </p:nvSpPr>
        <p:spPr>
          <a:xfrm>
            <a:off x="8859051" y="2074039"/>
            <a:ext cx="1995200" cy="1995720"/>
          </a:xfrm>
          <a:pattFill prst="lgCheck">
            <a:fgClr>
              <a:schemeClr val="bg1">
                <a:lumMod val="95000"/>
              </a:schemeClr>
            </a:fgClr>
            <a:bgClr>
              <a:schemeClr val="bg1"/>
            </a:bgClr>
          </a:pattFill>
        </p:spPr>
        <p:txBody>
          <a:bodyPr anchor="ctr"/>
          <a:lstStyle>
            <a:lvl1pPr algn="ctr">
              <a:defRPr sz="1600">
                <a:solidFill>
                  <a:srgbClr val="C00000"/>
                </a:solidFill>
              </a:defRPr>
            </a:lvl1pPr>
          </a:lstStyle>
          <a:p>
            <a:r>
              <a:rPr lang="en-US" dirty="0"/>
              <a:t>Click to add photo</a:t>
            </a:r>
          </a:p>
        </p:txBody>
      </p:sp>
      <p:sp>
        <p:nvSpPr>
          <p:cNvPr id="54" name="Text Placeholder 2">
            <a:extLst>
              <a:ext uri="{FF2B5EF4-FFF2-40B4-BE49-F238E27FC236}">
                <a16:creationId xmlns:a16="http://schemas.microsoft.com/office/drawing/2014/main" xmlns="" id="{EFFF78F1-326D-4EDA-A9A2-84481B63A3EE}"/>
              </a:ext>
            </a:extLst>
          </p:cNvPr>
          <p:cNvSpPr>
            <a:spLocks noGrp="1"/>
          </p:cNvSpPr>
          <p:nvPr>
            <p:ph type="body" idx="19" hasCustomPrompt="1"/>
          </p:nvPr>
        </p:nvSpPr>
        <p:spPr>
          <a:xfrm>
            <a:off x="8867683" y="4648822"/>
            <a:ext cx="2128646" cy="427637"/>
          </a:xfrm>
        </p:spPr>
        <p:txBody>
          <a:bodyPr lIns="0" tIns="0" rIns="0" anchor="t"/>
          <a:lstStyle>
            <a:lvl1pPr marL="0" indent="0">
              <a:lnSpc>
                <a:spcPts val="1466"/>
              </a:lnSpc>
              <a:spcBef>
                <a:spcPts val="0"/>
              </a:spcBef>
              <a:buNone/>
              <a:defRPr sz="1333" b="0">
                <a:solidFill>
                  <a:schemeClr val="bg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Title, Company</a:t>
            </a:r>
          </a:p>
        </p:txBody>
      </p:sp>
      <p:sp>
        <p:nvSpPr>
          <p:cNvPr id="55" name="Text Placeholder 2">
            <a:extLst>
              <a:ext uri="{FF2B5EF4-FFF2-40B4-BE49-F238E27FC236}">
                <a16:creationId xmlns:a16="http://schemas.microsoft.com/office/drawing/2014/main" xmlns="" id="{C1422A2E-73E5-4BEA-BAC2-776F832D294B}"/>
              </a:ext>
            </a:extLst>
          </p:cNvPr>
          <p:cNvSpPr>
            <a:spLocks noGrp="1"/>
          </p:cNvSpPr>
          <p:nvPr>
            <p:ph type="body" idx="20" hasCustomPrompt="1"/>
          </p:nvPr>
        </p:nvSpPr>
        <p:spPr>
          <a:xfrm>
            <a:off x="8867683" y="4069512"/>
            <a:ext cx="2128646" cy="533347"/>
          </a:xfrm>
        </p:spPr>
        <p:txBody>
          <a:bodyPr lIns="0" tIns="0" rIns="0" anchor="b"/>
          <a:lstStyle>
            <a:lvl1pPr marL="0" indent="0">
              <a:lnSpc>
                <a:spcPts val="1866"/>
              </a:lnSpc>
              <a:spcBef>
                <a:spcPts val="0"/>
              </a:spcBef>
              <a:buNone/>
              <a:defRPr lang="en-US" sz="1600" kern="1200" dirty="0">
                <a:solidFill>
                  <a:schemeClr val="accent5"/>
                </a:solidFill>
                <a:latin typeface="+mj-lt"/>
                <a:ea typeface="+mj-ea"/>
                <a:cs typeface="+mj-cs"/>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Name</a:t>
            </a:r>
          </a:p>
        </p:txBody>
      </p:sp>
    </p:spTree>
    <p:extLst>
      <p:ext uri="{BB962C8B-B14F-4D97-AF65-F5344CB8AC3E}">
        <p14:creationId xmlns:p14="http://schemas.microsoft.com/office/powerpoint/2010/main" val="2959135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eaker 4">
    <p:spTree>
      <p:nvGrpSpPr>
        <p:cNvPr id="1" name=""/>
        <p:cNvGrpSpPr/>
        <p:nvPr/>
      </p:nvGrpSpPr>
      <p:grpSpPr>
        <a:xfrm>
          <a:off x="0" y="0"/>
          <a:ext cx="0" cy="0"/>
          <a:chOff x="0" y="0"/>
          <a:chExt cx="0" cy="0"/>
        </a:xfrm>
      </p:grpSpPr>
      <p:pic>
        <p:nvPicPr>
          <p:cNvPr id="35" name="Picture 34" descr="A close up of a device&#10;&#10;Description automatically generated">
            <a:extLst>
              <a:ext uri="{FF2B5EF4-FFF2-40B4-BE49-F238E27FC236}">
                <a16:creationId xmlns:a16="http://schemas.microsoft.com/office/drawing/2014/main" xmlns="" id="{05F66FDD-1328-40DC-8D84-DE823CB4C6DC}"/>
              </a:ext>
            </a:extLst>
          </p:cNvPr>
          <p:cNvPicPr>
            <a:picLocks noChangeAspect="1"/>
          </p:cNvPicPr>
          <p:nvPr userDrawn="1"/>
        </p:nvPicPr>
        <p:blipFill>
          <a:blip r:embed="rId2"/>
          <a:stretch>
            <a:fillRect/>
          </a:stretch>
        </p:blipFill>
        <p:spPr>
          <a:xfrm>
            <a:off x="1975" y="0"/>
            <a:ext cx="12184878" cy="6858000"/>
          </a:xfrm>
          <a:prstGeom prst="rect">
            <a:avLst/>
          </a:prstGeom>
        </p:spPr>
      </p:pic>
      <p:grpSp>
        <p:nvGrpSpPr>
          <p:cNvPr id="2" name="Group 1">
            <a:extLst>
              <a:ext uri="{FF2B5EF4-FFF2-40B4-BE49-F238E27FC236}">
                <a16:creationId xmlns:a16="http://schemas.microsoft.com/office/drawing/2014/main" xmlns="" id="{A565A83B-7BAE-4274-80F0-84D105914A04}"/>
              </a:ext>
            </a:extLst>
          </p:cNvPr>
          <p:cNvGrpSpPr/>
          <p:nvPr userDrawn="1"/>
        </p:nvGrpSpPr>
        <p:grpSpPr>
          <a:xfrm>
            <a:off x="429728" y="4066968"/>
            <a:ext cx="2696175" cy="1004800"/>
            <a:chOff x="1765332" y="3054114"/>
            <a:chExt cx="2022658" cy="753600"/>
          </a:xfrm>
        </p:grpSpPr>
        <p:sp>
          <p:nvSpPr>
            <p:cNvPr id="57" name="Rectangle 56">
              <a:extLst>
                <a:ext uri="{FF2B5EF4-FFF2-40B4-BE49-F238E27FC236}">
                  <a16:creationId xmlns:a16="http://schemas.microsoft.com/office/drawing/2014/main" xmlns="" id="{445F0454-11F1-4F3E-828E-4E827769B49B}"/>
                </a:ext>
              </a:extLst>
            </p:cNvPr>
            <p:cNvSpPr/>
            <p:nvPr userDrawn="1"/>
          </p:nvSpPr>
          <p:spPr>
            <a:xfrm>
              <a:off x="1765332" y="3054114"/>
              <a:ext cx="1797617" cy="75360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59" name="Rectangle 58">
              <a:extLst>
                <a:ext uri="{FF2B5EF4-FFF2-40B4-BE49-F238E27FC236}">
                  <a16:creationId xmlns:a16="http://schemas.microsoft.com/office/drawing/2014/main" xmlns="" id="{68EE90A3-6458-4F93-8E73-FAC78E65F861}"/>
                </a:ext>
              </a:extLst>
            </p:cNvPr>
            <p:cNvSpPr>
              <a:spLocks noChangeAspect="1"/>
            </p:cNvSpPr>
            <p:nvPr userDrawn="1"/>
          </p:nvSpPr>
          <p:spPr>
            <a:xfrm>
              <a:off x="3562950" y="3054114"/>
              <a:ext cx="225040" cy="229574"/>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39" name="Freeform: Shape 38">
              <a:extLst>
                <a:ext uri="{FF2B5EF4-FFF2-40B4-BE49-F238E27FC236}">
                  <a16:creationId xmlns:a16="http://schemas.microsoft.com/office/drawing/2014/main" xmlns="" id="{AADF9666-2FB6-44B4-9BA7-2F19656C6D48}"/>
                </a:ext>
              </a:extLst>
            </p:cNvPr>
            <p:cNvSpPr/>
            <p:nvPr userDrawn="1"/>
          </p:nvSpPr>
          <p:spPr>
            <a:xfrm rot="16200000">
              <a:off x="3562950" y="3285241"/>
              <a:ext cx="94485" cy="94485"/>
            </a:xfrm>
            <a:custGeom>
              <a:avLst/>
              <a:gdLst>
                <a:gd name="connsiteX0" fmla="*/ 0 w 94485"/>
                <a:gd name="connsiteY0" fmla="*/ 0 h 94485"/>
                <a:gd name="connsiteX1" fmla="*/ 97392 w 94485"/>
                <a:gd name="connsiteY1" fmla="*/ 0 h 94485"/>
                <a:gd name="connsiteX2" fmla="*/ 97392 w 94485"/>
                <a:gd name="connsiteY2" fmla="*/ 97392 h 94485"/>
                <a:gd name="connsiteX3" fmla="*/ 0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0"/>
                  </a:moveTo>
                  <a:lnTo>
                    <a:pt x="97392" y="0"/>
                  </a:lnTo>
                  <a:lnTo>
                    <a:pt x="97392" y="97392"/>
                  </a:lnTo>
                  <a:lnTo>
                    <a:pt x="0" y="97392"/>
                  </a:lnTo>
                  <a:close/>
                </a:path>
              </a:pathLst>
            </a:custGeom>
            <a:solidFill>
              <a:srgbClr val="FFDD49"/>
            </a:solidFill>
            <a:ln w="7262" cap="flat">
              <a:noFill/>
              <a:prstDash val="solid"/>
              <a:miter/>
            </a:ln>
          </p:spPr>
          <p:txBody>
            <a:bodyPr rtlCol="0" anchor="ctr"/>
            <a:lstStyle/>
            <a:p>
              <a:endParaRPr lang="en-US" sz="2487"/>
            </a:p>
          </p:txBody>
        </p:sp>
      </p:grpSp>
      <p:sp>
        <p:nvSpPr>
          <p:cNvPr id="9" name="Picture Placeholder 8">
            <a:extLst>
              <a:ext uri="{FF2B5EF4-FFF2-40B4-BE49-F238E27FC236}">
                <a16:creationId xmlns:a16="http://schemas.microsoft.com/office/drawing/2014/main" xmlns="" id="{B7FE8E3F-B768-4E13-90A2-48AAA267BA35}"/>
              </a:ext>
            </a:extLst>
          </p:cNvPr>
          <p:cNvSpPr>
            <a:spLocks noGrp="1"/>
          </p:cNvSpPr>
          <p:nvPr>
            <p:ph type="pic" sz="quarter" idx="10" hasCustomPrompt="1"/>
          </p:nvPr>
        </p:nvSpPr>
        <p:spPr>
          <a:xfrm>
            <a:off x="680216" y="2069348"/>
            <a:ext cx="1995200" cy="1995720"/>
          </a:xfrm>
          <a:pattFill prst="lgCheck">
            <a:fgClr>
              <a:schemeClr val="bg1">
                <a:lumMod val="95000"/>
              </a:schemeClr>
            </a:fgClr>
            <a:bgClr>
              <a:schemeClr val="bg1"/>
            </a:bgClr>
          </a:pattFill>
        </p:spPr>
        <p:txBody>
          <a:bodyPr anchor="ctr"/>
          <a:lstStyle>
            <a:lvl1pPr algn="ctr">
              <a:defRPr sz="1600">
                <a:solidFill>
                  <a:srgbClr val="C00000"/>
                </a:solidFill>
              </a:defRPr>
            </a:lvl1pPr>
          </a:lstStyle>
          <a:p>
            <a:r>
              <a:rPr lang="en-US" dirty="0"/>
              <a:t>Click to add photo</a:t>
            </a:r>
          </a:p>
        </p:txBody>
      </p:sp>
      <p:sp>
        <p:nvSpPr>
          <p:cNvPr id="7" name="Text Placeholder 2">
            <a:extLst>
              <a:ext uri="{FF2B5EF4-FFF2-40B4-BE49-F238E27FC236}">
                <a16:creationId xmlns:a16="http://schemas.microsoft.com/office/drawing/2014/main" xmlns="" id="{F394C29D-5804-452B-A5EB-65115AECB56E}"/>
              </a:ext>
            </a:extLst>
          </p:cNvPr>
          <p:cNvSpPr>
            <a:spLocks noGrp="1"/>
          </p:cNvSpPr>
          <p:nvPr userDrawn="1">
            <p:ph type="body" idx="1" hasCustomPrompt="1"/>
          </p:nvPr>
        </p:nvSpPr>
        <p:spPr>
          <a:xfrm>
            <a:off x="688848" y="4644131"/>
            <a:ext cx="2128646" cy="427637"/>
          </a:xfrm>
        </p:spPr>
        <p:txBody>
          <a:bodyPr lIns="0" tIns="0" rIns="0" anchor="t"/>
          <a:lstStyle>
            <a:lvl1pPr marL="0" indent="0">
              <a:lnSpc>
                <a:spcPts val="1466"/>
              </a:lnSpc>
              <a:spcBef>
                <a:spcPts val="0"/>
              </a:spcBef>
              <a:buNone/>
              <a:defRPr sz="1333" b="0">
                <a:solidFill>
                  <a:schemeClr val="bg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Title, Company</a:t>
            </a:r>
          </a:p>
        </p:txBody>
      </p:sp>
      <p:sp>
        <p:nvSpPr>
          <p:cNvPr id="75" name="Text Placeholder 2">
            <a:extLst>
              <a:ext uri="{FF2B5EF4-FFF2-40B4-BE49-F238E27FC236}">
                <a16:creationId xmlns:a16="http://schemas.microsoft.com/office/drawing/2014/main" xmlns="" id="{624013BE-B086-45EA-8F66-459030881857}"/>
              </a:ext>
            </a:extLst>
          </p:cNvPr>
          <p:cNvSpPr>
            <a:spLocks noGrp="1"/>
          </p:cNvSpPr>
          <p:nvPr userDrawn="1">
            <p:ph type="body" idx="14" hasCustomPrompt="1"/>
          </p:nvPr>
        </p:nvSpPr>
        <p:spPr>
          <a:xfrm>
            <a:off x="688848" y="4064821"/>
            <a:ext cx="2128646" cy="533347"/>
          </a:xfrm>
        </p:spPr>
        <p:txBody>
          <a:bodyPr lIns="0" tIns="0" rIns="0" anchor="b"/>
          <a:lstStyle>
            <a:lvl1pPr marL="0" indent="0">
              <a:lnSpc>
                <a:spcPts val="1866"/>
              </a:lnSpc>
              <a:spcBef>
                <a:spcPts val="0"/>
              </a:spcBef>
              <a:buNone/>
              <a:defRPr lang="en-US" sz="1600" kern="1200" dirty="0">
                <a:solidFill>
                  <a:schemeClr val="accent5"/>
                </a:solidFill>
                <a:latin typeface="+mj-lt"/>
                <a:ea typeface="+mj-ea"/>
                <a:cs typeface="+mj-cs"/>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Name</a:t>
            </a:r>
          </a:p>
        </p:txBody>
      </p:sp>
      <p:grpSp>
        <p:nvGrpSpPr>
          <p:cNvPr id="3" name="Group 2">
            <a:extLst>
              <a:ext uri="{FF2B5EF4-FFF2-40B4-BE49-F238E27FC236}">
                <a16:creationId xmlns:a16="http://schemas.microsoft.com/office/drawing/2014/main" xmlns="" id="{4F702898-D38C-4C44-8A7D-80FFE1D2D302}"/>
              </a:ext>
            </a:extLst>
          </p:cNvPr>
          <p:cNvGrpSpPr/>
          <p:nvPr userDrawn="1"/>
        </p:nvGrpSpPr>
        <p:grpSpPr>
          <a:xfrm>
            <a:off x="1" y="-1797"/>
            <a:ext cx="4268871" cy="2345852"/>
            <a:chOff x="863524" y="782266"/>
            <a:chExt cx="3202487" cy="1759389"/>
          </a:xfrm>
        </p:grpSpPr>
        <p:sp>
          <p:nvSpPr>
            <p:cNvPr id="11" name="Freeform: Shape 10">
              <a:extLst>
                <a:ext uri="{FF2B5EF4-FFF2-40B4-BE49-F238E27FC236}">
                  <a16:creationId xmlns:a16="http://schemas.microsoft.com/office/drawing/2014/main" xmlns="" id="{387A0B62-BFBF-4939-80C0-A32E9019A2F7}"/>
                </a:ext>
              </a:extLst>
            </p:cNvPr>
            <p:cNvSpPr/>
            <p:nvPr/>
          </p:nvSpPr>
          <p:spPr>
            <a:xfrm rot="16200000">
              <a:off x="822527" y="826757"/>
              <a:ext cx="390663" cy="301682"/>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5" name="Freeform: Shape 14">
              <a:extLst>
                <a:ext uri="{FF2B5EF4-FFF2-40B4-BE49-F238E27FC236}">
                  <a16:creationId xmlns:a16="http://schemas.microsoft.com/office/drawing/2014/main" xmlns="" id="{95433F51-EF63-46A8-AD6F-E04F2B72812D}"/>
                </a:ext>
              </a:extLst>
            </p:cNvPr>
            <p:cNvSpPr/>
            <p:nvPr/>
          </p:nvSpPr>
          <p:spPr>
            <a:xfrm rot="16200000">
              <a:off x="821909" y="1611375"/>
              <a:ext cx="188970" cy="105740"/>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16" name="Freeform: Shape 15">
              <a:extLst>
                <a:ext uri="{FF2B5EF4-FFF2-40B4-BE49-F238E27FC236}">
                  <a16:creationId xmlns:a16="http://schemas.microsoft.com/office/drawing/2014/main" xmlns="" id="{4DB553CD-6609-41F4-BD26-92233435CBFD}"/>
                </a:ext>
              </a:extLst>
            </p:cNvPr>
            <p:cNvSpPr/>
            <p:nvPr/>
          </p:nvSpPr>
          <p:spPr>
            <a:xfrm rot="16200000">
              <a:off x="1173788" y="1172930"/>
              <a:ext cx="777685" cy="777685"/>
            </a:xfrm>
            <a:custGeom>
              <a:avLst/>
              <a:gdLst>
                <a:gd name="connsiteX0" fmla="*/ 0 w 777684"/>
                <a:gd name="connsiteY0" fmla="*/ 780592 h 777684"/>
                <a:gd name="connsiteX1" fmla="*/ 0 w 777684"/>
                <a:gd name="connsiteY1" fmla="*/ 0 h 777684"/>
                <a:gd name="connsiteX2" fmla="*/ 780592 w 777684"/>
                <a:gd name="connsiteY2" fmla="*/ 0 h 777684"/>
                <a:gd name="connsiteX3" fmla="*/ 780592 w 777684"/>
                <a:gd name="connsiteY3" fmla="*/ 780592 h 777684"/>
              </a:gdLst>
              <a:ahLst/>
              <a:cxnLst>
                <a:cxn ang="0">
                  <a:pos x="connsiteX0" y="connsiteY0"/>
                </a:cxn>
                <a:cxn ang="0">
                  <a:pos x="connsiteX1" y="connsiteY1"/>
                </a:cxn>
                <a:cxn ang="0">
                  <a:pos x="connsiteX2" y="connsiteY2"/>
                </a:cxn>
                <a:cxn ang="0">
                  <a:pos x="connsiteX3" y="connsiteY3"/>
                </a:cxn>
              </a:cxnLst>
              <a:rect l="l" t="t" r="r" b="b"/>
              <a:pathLst>
                <a:path w="777684" h="777684">
                  <a:moveTo>
                    <a:pt x="0" y="780592"/>
                  </a:moveTo>
                  <a:lnTo>
                    <a:pt x="0" y="0"/>
                  </a:lnTo>
                  <a:lnTo>
                    <a:pt x="780592" y="0"/>
                  </a:lnTo>
                  <a:lnTo>
                    <a:pt x="780592" y="780592"/>
                  </a:lnTo>
                  <a:close/>
                </a:path>
              </a:pathLst>
            </a:custGeom>
            <a:solidFill>
              <a:srgbClr val="12924F"/>
            </a:solidFill>
            <a:ln w="7262" cap="flat">
              <a:noFill/>
              <a:prstDash val="solid"/>
              <a:miter/>
            </a:ln>
          </p:spPr>
          <p:txBody>
            <a:bodyPr rtlCol="0" anchor="ctr"/>
            <a:lstStyle/>
            <a:p>
              <a:endParaRPr lang="en-US" sz="2487"/>
            </a:p>
          </p:txBody>
        </p:sp>
        <p:sp>
          <p:nvSpPr>
            <p:cNvPr id="18" name="Freeform: Shape 17">
              <a:extLst>
                <a:ext uri="{FF2B5EF4-FFF2-40B4-BE49-F238E27FC236}">
                  <a16:creationId xmlns:a16="http://schemas.microsoft.com/office/drawing/2014/main" xmlns="" id="{2570DBED-3C93-4BC3-BD10-57744AEF9FBE}"/>
                </a:ext>
              </a:extLst>
            </p:cNvPr>
            <p:cNvSpPr/>
            <p:nvPr/>
          </p:nvSpPr>
          <p:spPr>
            <a:xfrm rot="16200000">
              <a:off x="1173497" y="1950613"/>
              <a:ext cx="385208" cy="385208"/>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19" name="Freeform: Shape 18">
              <a:extLst>
                <a:ext uri="{FF2B5EF4-FFF2-40B4-BE49-F238E27FC236}">
                  <a16:creationId xmlns:a16="http://schemas.microsoft.com/office/drawing/2014/main" xmlns="" id="{39943E0A-4149-4F52-85F8-FD34D4874AF4}"/>
                </a:ext>
              </a:extLst>
            </p:cNvPr>
            <p:cNvSpPr/>
            <p:nvPr/>
          </p:nvSpPr>
          <p:spPr>
            <a:xfrm rot="16200000">
              <a:off x="863524" y="2335819"/>
              <a:ext cx="205836" cy="205836"/>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0" name="Freeform: Shape 19">
              <a:extLst>
                <a:ext uri="{FF2B5EF4-FFF2-40B4-BE49-F238E27FC236}">
                  <a16:creationId xmlns:a16="http://schemas.microsoft.com/office/drawing/2014/main" xmlns="" id="{EFEBBB4B-F72E-4E59-BBE2-4B5055096CE5}"/>
                </a:ext>
              </a:extLst>
            </p:cNvPr>
            <p:cNvSpPr/>
            <p:nvPr/>
          </p:nvSpPr>
          <p:spPr>
            <a:xfrm rot="16200000">
              <a:off x="1954525" y="983954"/>
              <a:ext cx="188970" cy="188970"/>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dirty="0"/>
            </a:p>
          </p:txBody>
        </p:sp>
        <p:sp>
          <p:nvSpPr>
            <p:cNvPr id="26" name="Freeform: Shape 25">
              <a:extLst>
                <a:ext uri="{FF2B5EF4-FFF2-40B4-BE49-F238E27FC236}">
                  <a16:creationId xmlns:a16="http://schemas.microsoft.com/office/drawing/2014/main" xmlns="" id="{6D2323DA-9514-40EE-A3B5-D07FD6F05E19}"/>
                </a:ext>
              </a:extLst>
            </p:cNvPr>
            <p:cNvSpPr/>
            <p:nvPr/>
          </p:nvSpPr>
          <p:spPr>
            <a:xfrm rot="16200000">
              <a:off x="2338875" y="786106"/>
              <a:ext cx="385208" cy="385208"/>
            </a:xfrm>
            <a:custGeom>
              <a:avLst/>
              <a:gdLst>
                <a:gd name="connsiteX0" fmla="*/ 0 w 385208"/>
                <a:gd name="connsiteY0" fmla="*/ 390296 h 385208"/>
                <a:gd name="connsiteX1" fmla="*/ 0 w 385208"/>
                <a:gd name="connsiteY1" fmla="*/ 0 h 385208"/>
                <a:gd name="connsiteX2" fmla="*/ 390296 w 385208"/>
                <a:gd name="connsiteY2" fmla="*/ 0 h 385208"/>
                <a:gd name="connsiteX3" fmla="*/ 390296 w 385208"/>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385208" h="385208">
                  <a:moveTo>
                    <a:pt x="0" y="390296"/>
                  </a:moveTo>
                  <a:lnTo>
                    <a:pt x="0" y="0"/>
                  </a:lnTo>
                  <a:lnTo>
                    <a:pt x="390296" y="0"/>
                  </a:lnTo>
                  <a:lnTo>
                    <a:pt x="390296" y="390296"/>
                  </a:lnTo>
                  <a:close/>
                </a:path>
              </a:pathLst>
            </a:custGeom>
            <a:solidFill>
              <a:srgbClr val="13994F"/>
            </a:solidFill>
            <a:ln w="7262" cap="flat">
              <a:noFill/>
              <a:prstDash val="solid"/>
              <a:miter/>
            </a:ln>
          </p:spPr>
          <p:txBody>
            <a:bodyPr rtlCol="0" anchor="ctr"/>
            <a:lstStyle/>
            <a:p>
              <a:endParaRPr lang="en-US" sz="2487"/>
            </a:p>
          </p:txBody>
        </p:sp>
        <p:sp>
          <p:nvSpPr>
            <p:cNvPr id="27" name="Freeform: Shape 26">
              <a:extLst>
                <a:ext uri="{FF2B5EF4-FFF2-40B4-BE49-F238E27FC236}">
                  <a16:creationId xmlns:a16="http://schemas.microsoft.com/office/drawing/2014/main" xmlns="" id="{FE167BC7-9D5A-4E80-823F-D829E00EA434}"/>
                </a:ext>
              </a:extLst>
            </p:cNvPr>
            <p:cNvSpPr/>
            <p:nvPr/>
          </p:nvSpPr>
          <p:spPr>
            <a:xfrm rot="16200000">
              <a:off x="2728881" y="982488"/>
              <a:ext cx="188970" cy="188970"/>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28" name="Freeform: Shape 27">
              <a:extLst>
                <a:ext uri="{FF2B5EF4-FFF2-40B4-BE49-F238E27FC236}">
                  <a16:creationId xmlns:a16="http://schemas.microsoft.com/office/drawing/2014/main" xmlns="" id="{94B62C9D-9AF2-48A8-8BF3-0C4A5E1CF455}"/>
                </a:ext>
              </a:extLst>
            </p:cNvPr>
            <p:cNvSpPr/>
            <p:nvPr/>
          </p:nvSpPr>
          <p:spPr>
            <a:xfrm rot="16200000">
              <a:off x="3877041" y="788443"/>
              <a:ext cx="188970" cy="188970"/>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a:p>
          </p:txBody>
        </p:sp>
        <p:sp>
          <p:nvSpPr>
            <p:cNvPr id="32" name="Freeform: Shape 31">
              <a:extLst>
                <a:ext uri="{FF2B5EF4-FFF2-40B4-BE49-F238E27FC236}">
                  <a16:creationId xmlns:a16="http://schemas.microsoft.com/office/drawing/2014/main" xmlns="" id="{3B1F9385-3165-4E46-8117-54330B1A2EBE}"/>
                </a:ext>
              </a:extLst>
            </p:cNvPr>
            <p:cNvSpPr/>
            <p:nvPr/>
          </p:nvSpPr>
          <p:spPr>
            <a:xfrm rot="16200000">
              <a:off x="2149956" y="882928"/>
              <a:ext cx="94485" cy="94485"/>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sp>
          <p:nvSpPr>
            <p:cNvPr id="33" name="Freeform: Shape 32">
              <a:extLst>
                <a:ext uri="{FF2B5EF4-FFF2-40B4-BE49-F238E27FC236}">
                  <a16:creationId xmlns:a16="http://schemas.microsoft.com/office/drawing/2014/main" xmlns="" id="{5778DDBB-62F5-4C9C-9F8D-35F6A3F69BCD}"/>
                </a:ext>
              </a:extLst>
            </p:cNvPr>
            <p:cNvSpPr/>
            <p:nvPr/>
          </p:nvSpPr>
          <p:spPr>
            <a:xfrm rot="16200000">
              <a:off x="1075959" y="2241336"/>
              <a:ext cx="94485" cy="94485"/>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sp>
          <p:nvSpPr>
            <p:cNvPr id="14" name="Freeform: Shape 13">
              <a:extLst>
                <a:ext uri="{FF2B5EF4-FFF2-40B4-BE49-F238E27FC236}">
                  <a16:creationId xmlns:a16="http://schemas.microsoft.com/office/drawing/2014/main" xmlns="" id="{AFBF18F5-28E9-462D-BA60-0F917F4F4A39}"/>
                </a:ext>
              </a:extLst>
            </p:cNvPr>
            <p:cNvSpPr/>
            <p:nvPr userDrawn="1"/>
          </p:nvSpPr>
          <p:spPr>
            <a:xfrm rot="16200000">
              <a:off x="1566955" y="787508"/>
              <a:ext cx="383116" cy="384495"/>
            </a:xfrm>
            <a:custGeom>
              <a:avLst/>
              <a:gdLst>
                <a:gd name="connsiteX0" fmla="*/ 0 w 494229"/>
                <a:gd name="connsiteY0" fmla="*/ 390296 h 385208"/>
                <a:gd name="connsiteX1" fmla="*/ 0 w 494229"/>
                <a:gd name="connsiteY1" fmla="*/ 0 h 385208"/>
                <a:gd name="connsiteX2" fmla="*/ 497863 w 494229"/>
                <a:gd name="connsiteY2" fmla="*/ 0 h 385208"/>
                <a:gd name="connsiteX3" fmla="*/ 497863 w 494229"/>
                <a:gd name="connsiteY3" fmla="*/ 390296 h 385208"/>
              </a:gdLst>
              <a:ahLst/>
              <a:cxnLst>
                <a:cxn ang="0">
                  <a:pos x="connsiteX0" y="connsiteY0"/>
                </a:cxn>
                <a:cxn ang="0">
                  <a:pos x="connsiteX1" y="connsiteY1"/>
                </a:cxn>
                <a:cxn ang="0">
                  <a:pos x="connsiteX2" y="connsiteY2"/>
                </a:cxn>
                <a:cxn ang="0">
                  <a:pos x="connsiteX3" y="connsiteY3"/>
                </a:cxn>
              </a:cxnLst>
              <a:rect l="l" t="t" r="r" b="b"/>
              <a:pathLst>
                <a:path w="494229" h="385208">
                  <a:moveTo>
                    <a:pt x="0" y="390296"/>
                  </a:moveTo>
                  <a:lnTo>
                    <a:pt x="0" y="0"/>
                  </a:lnTo>
                  <a:lnTo>
                    <a:pt x="497863" y="0"/>
                  </a:lnTo>
                  <a:lnTo>
                    <a:pt x="497863" y="390296"/>
                  </a:lnTo>
                  <a:close/>
                </a:path>
              </a:pathLst>
            </a:custGeom>
            <a:solidFill>
              <a:srgbClr val="13994F"/>
            </a:solidFill>
            <a:ln w="7262" cap="flat">
              <a:noFill/>
              <a:prstDash val="solid"/>
              <a:miter/>
            </a:ln>
          </p:spPr>
          <p:txBody>
            <a:bodyPr rtlCol="0" anchor="ctr"/>
            <a:lstStyle/>
            <a:p>
              <a:endParaRPr lang="en-US" sz="2487"/>
            </a:p>
          </p:txBody>
        </p:sp>
      </p:grpSp>
      <p:grpSp>
        <p:nvGrpSpPr>
          <p:cNvPr id="41" name="Group 40">
            <a:extLst>
              <a:ext uri="{FF2B5EF4-FFF2-40B4-BE49-F238E27FC236}">
                <a16:creationId xmlns:a16="http://schemas.microsoft.com/office/drawing/2014/main" xmlns="" id="{F1591238-AD25-4666-B853-086F2A5106DB}"/>
              </a:ext>
            </a:extLst>
          </p:cNvPr>
          <p:cNvGrpSpPr/>
          <p:nvPr userDrawn="1"/>
        </p:nvGrpSpPr>
        <p:grpSpPr>
          <a:xfrm>
            <a:off x="3268896" y="3939668"/>
            <a:ext cx="2756466" cy="1131853"/>
            <a:chOff x="1720102" y="2958824"/>
            <a:chExt cx="2067888" cy="848890"/>
          </a:xfrm>
        </p:grpSpPr>
        <p:sp>
          <p:nvSpPr>
            <p:cNvPr id="42" name="Rectangle 41">
              <a:extLst>
                <a:ext uri="{FF2B5EF4-FFF2-40B4-BE49-F238E27FC236}">
                  <a16:creationId xmlns:a16="http://schemas.microsoft.com/office/drawing/2014/main" xmlns="" id="{9A2C9A8C-E569-45F4-8EB0-174F7922CCB1}"/>
                </a:ext>
              </a:extLst>
            </p:cNvPr>
            <p:cNvSpPr/>
            <p:nvPr userDrawn="1"/>
          </p:nvSpPr>
          <p:spPr>
            <a:xfrm>
              <a:off x="1720102" y="3054114"/>
              <a:ext cx="1842848" cy="75360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3" name="Rectangle 42">
              <a:extLst>
                <a:ext uri="{FF2B5EF4-FFF2-40B4-BE49-F238E27FC236}">
                  <a16:creationId xmlns:a16="http://schemas.microsoft.com/office/drawing/2014/main" xmlns="" id="{7A5A21A5-11DC-40E7-87F6-92153E54F729}"/>
                </a:ext>
              </a:extLst>
            </p:cNvPr>
            <p:cNvSpPr>
              <a:spLocks noChangeAspect="1"/>
            </p:cNvSpPr>
            <p:nvPr userDrawn="1"/>
          </p:nvSpPr>
          <p:spPr>
            <a:xfrm>
              <a:off x="3562950" y="3054114"/>
              <a:ext cx="225040" cy="229574"/>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4" name="Freeform: Shape 43">
              <a:extLst>
                <a:ext uri="{FF2B5EF4-FFF2-40B4-BE49-F238E27FC236}">
                  <a16:creationId xmlns:a16="http://schemas.microsoft.com/office/drawing/2014/main" xmlns="" id="{A204949B-B204-4870-9A18-EF08581D50AD}"/>
                </a:ext>
              </a:extLst>
            </p:cNvPr>
            <p:cNvSpPr/>
            <p:nvPr userDrawn="1"/>
          </p:nvSpPr>
          <p:spPr>
            <a:xfrm rot="16200000">
              <a:off x="3693280" y="2958824"/>
              <a:ext cx="94485" cy="94485"/>
            </a:xfrm>
            <a:custGeom>
              <a:avLst/>
              <a:gdLst>
                <a:gd name="connsiteX0" fmla="*/ 0 w 94485"/>
                <a:gd name="connsiteY0" fmla="*/ 0 h 94485"/>
                <a:gd name="connsiteX1" fmla="*/ 97392 w 94485"/>
                <a:gd name="connsiteY1" fmla="*/ 0 h 94485"/>
                <a:gd name="connsiteX2" fmla="*/ 97392 w 94485"/>
                <a:gd name="connsiteY2" fmla="*/ 97392 h 94485"/>
                <a:gd name="connsiteX3" fmla="*/ 0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0"/>
                  </a:moveTo>
                  <a:lnTo>
                    <a:pt x="97392" y="0"/>
                  </a:lnTo>
                  <a:lnTo>
                    <a:pt x="97392" y="97392"/>
                  </a:lnTo>
                  <a:lnTo>
                    <a:pt x="0" y="97392"/>
                  </a:lnTo>
                  <a:close/>
                </a:path>
              </a:pathLst>
            </a:custGeom>
            <a:solidFill>
              <a:srgbClr val="FFDD49"/>
            </a:solidFill>
            <a:ln w="7262" cap="flat">
              <a:noFill/>
              <a:prstDash val="solid"/>
              <a:miter/>
            </a:ln>
          </p:spPr>
          <p:txBody>
            <a:bodyPr rtlCol="0" anchor="ctr"/>
            <a:lstStyle/>
            <a:p>
              <a:endParaRPr lang="en-US" sz="2487"/>
            </a:p>
          </p:txBody>
        </p:sp>
      </p:grpSp>
      <p:sp>
        <p:nvSpPr>
          <p:cNvPr id="45" name="Picture Placeholder 8">
            <a:extLst>
              <a:ext uri="{FF2B5EF4-FFF2-40B4-BE49-F238E27FC236}">
                <a16:creationId xmlns:a16="http://schemas.microsoft.com/office/drawing/2014/main" xmlns="" id="{55EEB80F-4701-457E-98FB-AB6C5D6F50C5}"/>
              </a:ext>
            </a:extLst>
          </p:cNvPr>
          <p:cNvSpPr>
            <a:spLocks noGrp="1"/>
          </p:cNvSpPr>
          <p:nvPr>
            <p:ph type="pic" sz="quarter" idx="15" hasCustomPrompt="1"/>
          </p:nvPr>
        </p:nvSpPr>
        <p:spPr>
          <a:xfrm>
            <a:off x="3579676" y="2069348"/>
            <a:ext cx="1995200" cy="1995720"/>
          </a:xfrm>
          <a:pattFill prst="lgCheck">
            <a:fgClr>
              <a:schemeClr val="bg1">
                <a:lumMod val="95000"/>
              </a:schemeClr>
            </a:fgClr>
            <a:bgClr>
              <a:schemeClr val="bg1"/>
            </a:bgClr>
          </a:pattFill>
        </p:spPr>
        <p:txBody>
          <a:bodyPr anchor="ctr"/>
          <a:lstStyle>
            <a:lvl1pPr algn="ctr">
              <a:defRPr sz="1600">
                <a:solidFill>
                  <a:srgbClr val="C00000"/>
                </a:solidFill>
              </a:defRPr>
            </a:lvl1pPr>
          </a:lstStyle>
          <a:p>
            <a:r>
              <a:rPr lang="en-US" dirty="0"/>
              <a:t>Click to add photo</a:t>
            </a:r>
          </a:p>
        </p:txBody>
      </p:sp>
      <p:sp>
        <p:nvSpPr>
          <p:cNvPr id="46" name="Text Placeholder 2">
            <a:extLst>
              <a:ext uri="{FF2B5EF4-FFF2-40B4-BE49-F238E27FC236}">
                <a16:creationId xmlns:a16="http://schemas.microsoft.com/office/drawing/2014/main" xmlns="" id="{BBBA56C9-246B-4C8C-9428-636743A873E5}"/>
              </a:ext>
            </a:extLst>
          </p:cNvPr>
          <p:cNvSpPr>
            <a:spLocks noGrp="1"/>
          </p:cNvSpPr>
          <p:nvPr>
            <p:ph type="body" idx="16" hasCustomPrompt="1"/>
          </p:nvPr>
        </p:nvSpPr>
        <p:spPr>
          <a:xfrm>
            <a:off x="3588308" y="4643884"/>
            <a:ext cx="2128646" cy="427637"/>
          </a:xfrm>
        </p:spPr>
        <p:txBody>
          <a:bodyPr lIns="0" tIns="0" rIns="0" anchor="t"/>
          <a:lstStyle>
            <a:lvl1pPr marL="0" indent="0">
              <a:lnSpc>
                <a:spcPts val="1466"/>
              </a:lnSpc>
              <a:spcBef>
                <a:spcPts val="0"/>
              </a:spcBef>
              <a:buNone/>
              <a:defRPr sz="1333" b="0">
                <a:solidFill>
                  <a:schemeClr val="bg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Title, Company</a:t>
            </a:r>
          </a:p>
        </p:txBody>
      </p:sp>
      <p:sp>
        <p:nvSpPr>
          <p:cNvPr id="47" name="Text Placeholder 2">
            <a:extLst>
              <a:ext uri="{FF2B5EF4-FFF2-40B4-BE49-F238E27FC236}">
                <a16:creationId xmlns:a16="http://schemas.microsoft.com/office/drawing/2014/main" xmlns="" id="{858BBA94-7D71-4A4D-883F-9550B506852F}"/>
              </a:ext>
            </a:extLst>
          </p:cNvPr>
          <p:cNvSpPr>
            <a:spLocks noGrp="1"/>
          </p:cNvSpPr>
          <p:nvPr>
            <p:ph type="body" idx="17" hasCustomPrompt="1"/>
          </p:nvPr>
        </p:nvSpPr>
        <p:spPr>
          <a:xfrm>
            <a:off x="3588308" y="4064575"/>
            <a:ext cx="2128646" cy="533347"/>
          </a:xfrm>
        </p:spPr>
        <p:txBody>
          <a:bodyPr lIns="0" tIns="0" rIns="0" anchor="b"/>
          <a:lstStyle>
            <a:lvl1pPr marL="0" indent="0">
              <a:lnSpc>
                <a:spcPts val="1866"/>
              </a:lnSpc>
              <a:spcBef>
                <a:spcPts val="0"/>
              </a:spcBef>
              <a:buNone/>
              <a:defRPr lang="en-US" sz="1600" kern="1200" dirty="0">
                <a:solidFill>
                  <a:schemeClr val="accent5"/>
                </a:solidFill>
                <a:latin typeface="+mj-lt"/>
                <a:ea typeface="+mj-ea"/>
                <a:cs typeface="+mj-cs"/>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Name</a:t>
            </a:r>
          </a:p>
        </p:txBody>
      </p:sp>
      <p:grpSp>
        <p:nvGrpSpPr>
          <p:cNvPr id="48" name="Group 47">
            <a:extLst>
              <a:ext uri="{FF2B5EF4-FFF2-40B4-BE49-F238E27FC236}">
                <a16:creationId xmlns:a16="http://schemas.microsoft.com/office/drawing/2014/main" xmlns="" id="{4C618E9D-CEC0-44FC-8732-D6058EFE6D66}"/>
              </a:ext>
            </a:extLst>
          </p:cNvPr>
          <p:cNvGrpSpPr/>
          <p:nvPr userDrawn="1"/>
        </p:nvGrpSpPr>
        <p:grpSpPr>
          <a:xfrm>
            <a:off x="6120761" y="4066229"/>
            <a:ext cx="2795028" cy="1130780"/>
            <a:chOff x="1684846" y="3054114"/>
            <a:chExt cx="2096817" cy="848085"/>
          </a:xfrm>
        </p:grpSpPr>
        <p:sp>
          <p:nvSpPr>
            <p:cNvPr id="49" name="Rectangle 48">
              <a:extLst>
                <a:ext uri="{FF2B5EF4-FFF2-40B4-BE49-F238E27FC236}">
                  <a16:creationId xmlns:a16="http://schemas.microsoft.com/office/drawing/2014/main" xmlns="" id="{089A43E9-4A59-4CAC-8ACE-E0AEF6D2896F}"/>
                </a:ext>
              </a:extLst>
            </p:cNvPr>
            <p:cNvSpPr/>
            <p:nvPr userDrawn="1"/>
          </p:nvSpPr>
          <p:spPr>
            <a:xfrm>
              <a:off x="1684846" y="3054114"/>
              <a:ext cx="1878103" cy="75360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50" name="Rectangle 49">
              <a:extLst>
                <a:ext uri="{FF2B5EF4-FFF2-40B4-BE49-F238E27FC236}">
                  <a16:creationId xmlns:a16="http://schemas.microsoft.com/office/drawing/2014/main" xmlns="" id="{F8DB5C22-5C9B-4EB0-8ACE-FDFCB0629829}"/>
                </a:ext>
              </a:extLst>
            </p:cNvPr>
            <p:cNvSpPr>
              <a:spLocks noChangeAspect="1"/>
            </p:cNvSpPr>
            <p:nvPr userDrawn="1"/>
          </p:nvSpPr>
          <p:spPr>
            <a:xfrm>
              <a:off x="3556623" y="3578140"/>
              <a:ext cx="225040" cy="229574"/>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51" name="Freeform: Shape 50">
              <a:extLst>
                <a:ext uri="{FF2B5EF4-FFF2-40B4-BE49-F238E27FC236}">
                  <a16:creationId xmlns:a16="http://schemas.microsoft.com/office/drawing/2014/main" xmlns="" id="{257F115F-612E-48A6-AEB8-022AEFC051BC}"/>
                </a:ext>
              </a:extLst>
            </p:cNvPr>
            <p:cNvSpPr/>
            <p:nvPr userDrawn="1"/>
          </p:nvSpPr>
          <p:spPr>
            <a:xfrm rot="16200000">
              <a:off x="3687178" y="3807714"/>
              <a:ext cx="94485" cy="94485"/>
            </a:xfrm>
            <a:custGeom>
              <a:avLst/>
              <a:gdLst>
                <a:gd name="connsiteX0" fmla="*/ 0 w 94485"/>
                <a:gd name="connsiteY0" fmla="*/ 0 h 94485"/>
                <a:gd name="connsiteX1" fmla="*/ 97392 w 94485"/>
                <a:gd name="connsiteY1" fmla="*/ 0 h 94485"/>
                <a:gd name="connsiteX2" fmla="*/ 97392 w 94485"/>
                <a:gd name="connsiteY2" fmla="*/ 97392 h 94485"/>
                <a:gd name="connsiteX3" fmla="*/ 0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0"/>
                  </a:moveTo>
                  <a:lnTo>
                    <a:pt x="97392" y="0"/>
                  </a:lnTo>
                  <a:lnTo>
                    <a:pt x="97392" y="97392"/>
                  </a:lnTo>
                  <a:lnTo>
                    <a:pt x="0" y="97392"/>
                  </a:lnTo>
                  <a:close/>
                </a:path>
              </a:pathLst>
            </a:custGeom>
            <a:solidFill>
              <a:srgbClr val="FFDD49"/>
            </a:solidFill>
            <a:ln w="7262" cap="flat">
              <a:noFill/>
              <a:prstDash val="solid"/>
              <a:miter/>
            </a:ln>
          </p:spPr>
          <p:txBody>
            <a:bodyPr rtlCol="0" anchor="ctr"/>
            <a:lstStyle/>
            <a:p>
              <a:endParaRPr lang="en-US" sz="2487"/>
            </a:p>
          </p:txBody>
        </p:sp>
      </p:grpSp>
      <p:sp>
        <p:nvSpPr>
          <p:cNvPr id="52" name="Picture Placeholder 8">
            <a:extLst>
              <a:ext uri="{FF2B5EF4-FFF2-40B4-BE49-F238E27FC236}">
                <a16:creationId xmlns:a16="http://schemas.microsoft.com/office/drawing/2014/main" xmlns="" id="{B7A0C278-74C8-4FC7-91A7-1E4258031CAA}"/>
              </a:ext>
            </a:extLst>
          </p:cNvPr>
          <p:cNvSpPr>
            <a:spLocks noGrp="1"/>
          </p:cNvSpPr>
          <p:nvPr>
            <p:ph type="pic" sz="quarter" idx="18" hasCustomPrompt="1"/>
          </p:nvPr>
        </p:nvSpPr>
        <p:spPr>
          <a:xfrm>
            <a:off x="6478535" y="2069348"/>
            <a:ext cx="1995200" cy="1995720"/>
          </a:xfrm>
          <a:pattFill prst="lgCheck">
            <a:fgClr>
              <a:schemeClr val="bg1">
                <a:lumMod val="95000"/>
              </a:schemeClr>
            </a:fgClr>
            <a:bgClr>
              <a:schemeClr val="bg1"/>
            </a:bgClr>
          </a:pattFill>
        </p:spPr>
        <p:txBody>
          <a:bodyPr anchor="ctr"/>
          <a:lstStyle>
            <a:lvl1pPr algn="ctr">
              <a:defRPr sz="1600">
                <a:solidFill>
                  <a:srgbClr val="C00000"/>
                </a:solidFill>
              </a:defRPr>
            </a:lvl1pPr>
          </a:lstStyle>
          <a:p>
            <a:r>
              <a:rPr lang="en-US" dirty="0"/>
              <a:t>Click to add photo</a:t>
            </a:r>
          </a:p>
        </p:txBody>
      </p:sp>
      <p:sp>
        <p:nvSpPr>
          <p:cNvPr id="54" name="Text Placeholder 2">
            <a:extLst>
              <a:ext uri="{FF2B5EF4-FFF2-40B4-BE49-F238E27FC236}">
                <a16:creationId xmlns:a16="http://schemas.microsoft.com/office/drawing/2014/main" xmlns="" id="{EFFF78F1-326D-4EDA-A9A2-84481B63A3EE}"/>
              </a:ext>
            </a:extLst>
          </p:cNvPr>
          <p:cNvSpPr>
            <a:spLocks noGrp="1"/>
          </p:cNvSpPr>
          <p:nvPr>
            <p:ph type="body" idx="19" hasCustomPrompt="1"/>
          </p:nvPr>
        </p:nvSpPr>
        <p:spPr>
          <a:xfrm>
            <a:off x="6487167" y="4643638"/>
            <a:ext cx="2128646" cy="427637"/>
          </a:xfrm>
        </p:spPr>
        <p:txBody>
          <a:bodyPr lIns="0" tIns="0" rIns="0" anchor="t"/>
          <a:lstStyle>
            <a:lvl1pPr marL="0" indent="0">
              <a:lnSpc>
                <a:spcPts val="1466"/>
              </a:lnSpc>
              <a:spcBef>
                <a:spcPts val="0"/>
              </a:spcBef>
              <a:buNone/>
              <a:defRPr sz="1333" b="0">
                <a:solidFill>
                  <a:schemeClr val="bg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Title, Company</a:t>
            </a:r>
          </a:p>
        </p:txBody>
      </p:sp>
      <p:sp>
        <p:nvSpPr>
          <p:cNvPr id="55" name="Text Placeholder 2">
            <a:extLst>
              <a:ext uri="{FF2B5EF4-FFF2-40B4-BE49-F238E27FC236}">
                <a16:creationId xmlns:a16="http://schemas.microsoft.com/office/drawing/2014/main" xmlns="" id="{C1422A2E-73E5-4BEA-BAC2-776F832D294B}"/>
              </a:ext>
            </a:extLst>
          </p:cNvPr>
          <p:cNvSpPr>
            <a:spLocks noGrp="1"/>
          </p:cNvSpPr>
          <p:nvPr>
            <p:ph type="body" idx="20" hasCustomPrompt="1"/>
          </p:nvPr>
        </p:nvSpPr>
        <p:spPr>
          <a:xfrm>
            <a:off x="6487167" y="4064328"/>
            <a:ext cx="2128646" cy="533347"/>
          </a:xfrm>
        </p:spPr>
        <p:txBody>
          <a:bodyPr lIns="0" tIns="0" rIns="0" anchor="b"/>
          <a:lstStyle>
            <a:lvl1pPr marL="0" indent="0">
              <a:lnSpc>
                <a:spcPts val="1866"/>
              </a:lnSpc>
              <a:spcBef>
                <a:spcPts val="0"/>
              </a:spcBef>
              <a:buNone/>
              <a:defRPr lang="en-US" sz="1600" kern="1200" dirty="0">
                <a:solidFill>
                  <a:schemeClr val="accent5"/>
                </a:solidFill>
                <a:latin typeface="+mj-lt"/>
                <a:ea typeface="+mj-ea"/>
                <a:cs typeface="+mj-cs"/>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Name</a:t>
            </a:r>
          </a:p>
        </p:txBody>
      </p:sp>
      <p:sp>
        <p:nvSpPr>
          <p:cNvPr id="63" name="Rectangle 62">
            <a:extLst>
              <a:ext uri="{FF2B5EF4-FFF2-40B4-BE49-F238E27FC236}">
                <a16:creationId xmlns:a16="http://schemas.microsoft.com/office/drawing/2014/main" xmlns="" id="{04A83EBC-2497-4136-89AE-FB46B11087B1}"/>
              </a:ext>
            </a:extLst>
          </p:cNvPr>
          <p:cNvSpPr/>
          <p:nvPr userDrawn="1"/>
        </p:nvSpPr>
        <p:spPr>
          <a:xfrm>
            <a:off x="9135539" y="4066228"/>
            <a:ext cx="2396198" cy="100480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66" name="Picture Placeholder 8">
            <a:extLst>
              <a:ext uri="{FF2B5EF4-FFF2-40B4-BE49-F238E27FC236}">
                <a16:creationId xmlns:a16="http://schemas.microsoft.com/office/drawing/2014/main" xmlns="" id="{E85537CC-685B-4840-8ED9-D83277DF4C65}"/>
              </a:ext>
            </a:extLst>
          </p:cNvPr>
          <p:cNvSpPr>
            <a:spLocks noGrp="1"/>
          </p:cNvSpPr>
          <p:nvPr>
            <p:ph type="pic" sz="quarter" idx="21" hasCustomPrompt="1"/>
          </p:nvPr>
        </p:nvSpPr>
        <p:spPr>
          <a:xfrm>
            <a:off x="9386026" y="2069348"/>
            <a:ext cx="1995200" cy="1995720"/>
          </a:xfrm>
          <a:pattFill prst="lgCheck">
            <a:fgClr>
              <a:schemeClr val="bg1">
                <a:lumMod val="95000"/>
              </a:schemeClr>
            </a:fgClr>
            <a:bgClr>
              <a:schemeClr val="bg1"/>
            </a:bgClr>
          </a:pattFill>
        </p:spPr>
        <p:txBody>
          <a:bodyPr anchor="ctr"/>
          <a:lstStyle>
            <a:lvl1pPr algn="ctr">
              <a:defRPr sz="1600">
                <a:solidFill>
                  <a:srgbClr val="C00000"/>
                </a:solidFill>
              </a:defRPr>
            </a:lvl1pPr>
          </a:lstStyle>
          <a:p>
            <a:r>
              <a:rPr lang="en-US" dirty="0"/>
              <a:t>Click to add photo</a:t>
            </a:r>
          </a:p>
        </p:txBody>
      </p:sp>
      <p:sp>
        <p:nvSpPr>
          <p:cNvPr id="67" name="Text Placeholder 2">
            <a:extLst>
              <a:ext uri="{FF2B5EF4-FFF2-40B4-BE49-F238E27FC236}">
                <a16:creationId xmlns:a16="http://schemas.microsoft.com/office/drawing/2014/main" xmlns="" id="{17136581-8555-4B4C-87A4-4E041842610F}"/>
              </a:ext>
            </a:extLst>
          </p:cNvPr>
          <p:cNvSpPr>
            <a:spLocks noGrp="1"/>
          </p:cNvSpPr>
          <p:nvPr>
            <p:ph type="body" idx="22" hasCustomPrompt="1"/>
          </p:nvPr>
        </p:nvSpPr>
        <p:spPr>
          <a:xfrm>
            <a:off x="9394658" y="4643391"/>
            <a:ext cx="2128646" cy="427637"/>
          </a:xfrm>
        </p:spPr>
        <p:txBody>
          <a:bodyPr lIns="0" tIns="0" rIns="0" anchor="t"/>
          <a:lstStyle>
            <a:lvl1pPr marL="0" indent="0">
              <a:lnSpc>
                <a:spcPts val="1466"/>
              </a:lnSpc>
              <a:spcBef>
                <a:spcPts val="0"/>
              </a:spcBef>
              <a:buNone/>
              <a:defRPr sz="1333" b="0">
                <a:solidFill>
                  <a:schemeClr val="bg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Title, Company</a:t>
            </a:r>
          </a:p>
        </p:txBody>
      </p:sp>
      <p:sp>
        <p:nvSpPr>
          <p:cNvPr id="68" name="Text Placeholder 2">
            <a:extLst>
              <a:ext uri="{FF2B5EF4-FFF2-40B4-BE49-F238E27FC236}">
                <a16:creationId xmlns:a16="http://schemas.microsoft.com/office/drawing/2014/main" xmlns="" id="{E086157E-4CB7-4175-9296-BF5D2A77565E}"/>
              </a:ext>
            </a:extLst>
          </p:cNvPr>
          <p:cNvSpPr>
            <a:spLocks noGrp="1"/>
          </p:cNvSpPr>
          <p:nvPr>
            <p:ph type="body" idx="23" hasCustomPrompt="1"/>
          </p:nvPr>
        </p:nvSpPr>
        <p:spPr>
          <a:xfrm>
            <a:off x="9394658" y="4064081"/>
            <a:ext cx="2128646" cy="533347"/>
          </a:xfrm>
        </p:spPr>
        <p:txBody>
          <a:bodyPr lIns="0" tIns="0" rIns="0" anchor="b"/>
          <a:lstStyle>
            <a:lvl1pPr marL="0" indent="0">
              <a:lnSpc>
                <a:spcPts val="1866"/>
              </a:lnSpc>
              <a:spcBef>
                <a:spcPts val="0"/>
              </a:spcBef>
              <a:buNone/>
              <a:defRPr lang="en-US" sz="1600" kern="1200" dirty="0">
                <a:solidFill>
                  <a:schemeClr val="accent5"/>
                </a:solidFill>
                <a:latin typeface="+mj-lt"/>
                <a:ea typeface="+mj-ea"/>
                <a:cs typeface="+mj-cs"/>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Speaker Name</a:t>
            </a:r>
          </a:p>
        </p:txBody>
      </p:sp>
      <p:grpSp>
        <p:nvGrpSpPr>
          <p:cNvPr id="6" name="Group 5">
            <a:extLst>
              <a:ext uri="{FF2B5EF4-FFF2-40B4-BE49-F238E27FC236}">
                <a16:creationId xmlns:a16="http://schemas.microsoft.com/office/drawing/2014/main" xmlns="" id="{559884E6-EF78-450D-9013-325A5894FB3D}"/>
              </a:ext>
            </a:extLst>
          </p:cNvPr>
          <p:cNvGrpSpPr/>
          <p:nvPr userDrawn="1"/>
        </p:nvGrpSpPr>
        <p:grpSpPr>
          <a:xfrm>
            <a:off x="11531736" y="3939668"/>
            <a:ext cx="386454" cy="386661"/>
            <a:chOff x="1243401" y="251714"/>
            <a:chExt cx="289916" cy="289996"/>
          </a:xfrm>
        </p:grpSpPr>
        <p:sp>
          <p:nvSpPr>
            <p:cNvPr id="69" name="Freeform: Shape 68">
              <a:extLst>
                <a:ext uri="{FF2B5EF4-FFF2-40B4-BE49-F238E27FC236}">
                  <a16:creationId xmlns:a16="http://schemas.microsoft.com/office/drawing/2014/main" xmlns="" id="{A4A0D926-E0E2-41E2-A482-DE35B4541C2D}"/>
                </a:ext>
              </a:extLst>
            </p:cNvPr>
            <p:cNvSpPr/>
            <p:nvPr userDrawn="1"/>
          </p:nvSpPr>
          <p:spPr>
            <a:xfrm rot="16200000">
              <a:off x="1243401" y="352740"/>
              <a:ext cx="188970" cy="188970"/>
            </a:xfrm>
            <a:custGeom>
              <a:avLst/>
              <a:gdLst>
                <a:gd name="connsiteX0" fmla="*/ 0 w 188970"/>
                <a:gd name="connsiteY0" fmla="*/ 195511 h 188970"/>
                <a:gd name="connsiteX1" fmla="*/ 0 w 188970"/>
                <a:gd name="connsiteY1" fmla="*/ 0 h 188970"/>
                <a:gd name="connsiteX2" fmla="*/ 195511 w 188970"/>
                <a:gd name="connsiteY2" fmla="*/ 0 h 188970"/>
                <a:gd name="connsiteX3" fmla="*/ 195511 w 188970"/>
                <a:gd name="connsiteY3" fmla="*/ 195511 h 188970"/>
              </a:gdLst>
              <a:ahLst/>
              <a:cxnLst>
                <a:cxn ang="0">
                  <a:pos x="connsiteX0" y="connsiteY0"/>
                </a:cxn>
                <a:cxn ang="0">
                  <a:pos x="connsiteX1" y="connsiteY1"/>
                </a:cxn>
                <a:cxn ang="0">
                  <a:pos x="connsiteX2" y="connsiteY2"/>
                </a:cxn>
                <a:cxn ang="0">
                  <a:pos x="connsiteX3" y="connsiteY3"/>
                </a:cxn>
              </a:cxnLst>
              <a:rect l="l" t="t" r="r" b="b"/>
              <a:pathLst>
                <a:path w="188970" h="188970">
                  <a:moveTo>
                    <a:pt x="0" y="195511"/>
                  </a:moveTo>
                  <a:lnTo>
                    <a:pt x="0" y="0"/>
                  </a:lnTo>
                  <a:lnTo>
                    <a:pt x="195511" y="0"/>
                  </a:lnTo>
                  <a:lnTo>
                    <a:pt x="195511" y="195511"/>
                  </a:lnTo>
                  <a:close/>
                </a:path>
              </a:pathLst>
            </a:custGeom>
            <a:solidFill>
              <a:srgbClr val="91C951"/>
            </a:solidFill>
            <a:ln w="7262" cap="flat">
              <a:noFill/>
              <a:prstDash val="solid"/>
              <a:miter/>
            </a:ln>
          </p:spPr>
          <p:txBody>
            <a:bodyPr rtlCol="0" anchor="ctr"/>
            <a:lstStyle/>
            <a:p>
              <a:endParaRPr lang="en-US" sz="2487" dirty="0"/>
            </a:p>
          </p:txBody>
        </p:sp>
        <p:sp>
          <p:nvSpPr>
            <p:cNvPr id="70" name="Freeform: Shape 69">
              <a:extLst>
                <a:ext uri="{FF2B5EF4-FFF2-40B4-BE49-F238E27FC236}">
                  <a16:creationId xmlns:a16="http://schemas.microsoft.com/office/drawing/2014/main" xmlns="" id="{790C38A3-F3FD-4C6B-994E-2E58DEC16730}"/>
                </a:ext>
              </a:extLst>
            </p:cNvPr>
            <p:cNvSpPr/>
            <p:nvPr userDrawn="1"/>
          </p:nvSpPr>
          <p:spPr>
            <a:xfrm rot="16200000">
              <a:off x="1438832" y="251714"/>
              <a:ext cx="94485" cy="94485"/>
            </a:xfrm>
            <a:custGeom>
              <a:avLst/>
              <a:gdLst>
                <a:gd name="connsiteX0" fmla="*/ 0 w 94485"/>
                <a:gd name="connsiteY0" fmla="*/ 97392 h 94485"/>
                <a:gd name="connsiteX1" fmla="*/ 0 w 94485"/>
                <a:gd name="connsiteY1" fmla="*/ 0 h 94485"/>
                <a:gd name="connsiteX2" fmla="*/ 97392 w 94485"/>
                <a:gd name="connsiteY2" fmla="*/ 0 h 94485"/>
                <a:gd name="connsiteX3" fmla="*/ 97392 w 94485"/>
                <a:gd name="connsiteY3" fmla="*/ 97392 h 94485"/>
              </a:gdLst>
              <a:ahLst/>
              <a:cxnLst>
                <a:cxn ang="0">
                  <a:pos x="connsiteX0" y="connsiteY0"/>
                </a:cxn>
                <a:cxn ang="0">
                  <a:pos x="connsiteX1" y="connsiteY1"/>
                </a:cxn>
                <a:cxn ang="0">
                  <a:pos x="connsiteX2" y="connsiteY2"/>
                </a:cxn>
                <a:cxn ang="0">
                  <a:pos x="connsiteX3" y="connsiteY3"/>
                </a:cxn>
              </a:cxnLst>
              <a:rect l="l" t="t" r="r" b="b"/>
              <a:pathLst>
                <a:path w="94485" h="94485">
                  <a:moveTo>
                    <a:pt x="0" y="97392"/>
                  </a:moveTo>
                  <a:lnTo>
                    <a:pt x="0" y="0"/>
                  </a:lnTo>
                  <a:lnTo>
                    <a:pt x="97392" y="0"/>
                  </a:lnTo>
                  <a:lnTo>
                    <a:pt x="97392" y="97392"/>
                  </a:lnTo>
                  <a:close/>
                </a:path>
              </a:pathLst>
            </a:custGeom>
            <a:solidFill>
              <a:srgbClr val="FFDD49"/>
            </a:solidFill>
            <a:ln w="7262" cap="flat">
              <a:noFill/>
              <a:prstDash val="solid"/>
              <a:miter/>
            </a:ln>
          </p:spPr>
          <p:txBody>
            <a:bodyPr rtlCol="0" anchor="ctr"/>
            <a:lstStyle/>
            <a:p>
              <a:endParaRPr lang="en-US" sz="2487"/>
            </a:p>
          </p:txBody>
        </p:sp>
      </p:grpSp>
    </p:spTree>
    <p:extLst>
      <p:ext uri="{BB962C8B-B14F-4D97-AF65-F5344CB8AC3E}">
        <p14:creationId xmlns:p14="http://schemas.microsoft.com/office/powerpoint/2010/main" val="1295629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2E672806-69F4-4DA9-BFAF-6819FE2217CB}"/>
              </a:ext>
            </a:extLst>
          </p:cNvPr>
          <p:cNvGrpSpPr/>
          <p:nvPr userDrawn="1"/>
        </p:nvGrpSpPr>
        <p:grpSpPr>
          <a:xfrm>
            <a:off x="1974" y="205202"/>
            <a:ext cx="12184878" cy="6652799"/>
            <a:chOff x="1480" y="153901"/>
            <a:chExt cx="9141039" cy="4989599"/>
          </a:xfrm>
        </p:grpSpPr>
        <p:pic>
          <p:nvPicPr>
            <p:cNvPr id="7" name="Picture 6" descr="A close up of a logo&#10;&#10;Description automatically generated">
              <a:extLst>
                <a:ext uri="{FF2B5EF4-FFF2-40B4-BE49-F238E27FC236}">
                  <a16:creationId xmlns:a16="http://schemas.microsoft.com/office/drawing/2014/main" xmlns="" id="{36B529A1-42E3-4F1B-978C-6EFEAE68B7DC}"/>
                </a:ext>
              </a:extLst>
            </p:cNvPr>
            <p:cNvPicPr>
              <a:picLocks noChangeAspect="1"/>
            </p:cNvPicPr>
            <p:nvPr userDrawn="1"/>
          </p:nvPicPr>
          <p:blipFill rotWithShape="1">
            <a:blip r:embed="rId2"/>
            <a:srcRect b="2992"/>
            <a:stretch/>
          </p:blipFill>
          <p:spPr>
            <a:xfrm>
              <a:off x="1480" y="153901"/>
              <a:ext cx="9141039" cy="4989599"/>
            </a:xfrm>
            <a:prstGeom prst="rect">
              <a:avLst/>
            </a:prstGeom>
          </p:spPr>
        </p:pic>
        <p:pic>
          <p:nvPicPr>
            <p:cNvPr id="8" name="Graphic 7">
              <a:extLst>
                <a:ext uri="{FF2B5EF4-FFF2-40B4-BE49-F238E27FC236}">
                  <a16:creationId xmlns:a16="http://schemas.microsoft.com/office/drawing/2014/main" xmlns="" id="{043C51A5-6784-4BF6-BE5D-B8E558AFE28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51180" y="4850885"/>
              <a:ext cx="1567997" cy="146304"/>
            </a:xfrm>
            <a:prstGeom prst="rect">
              <a:avLst/>
            </a:prstGeom>
          </p:spPr>
        </p:pic>
      </p:grpSp>
      <p:sp>
        <p:nvSpPr>
          <p:cNvPr id="2" name="Title 1">
            <a:extLst>
              <a:ext uri="{FF2B5EF4-FFF2-40B4-BE49-F238E27FC236}">
                <a16:creationId xmlns:a16="http://schemas.microsoft.com/office/drawing/2014/main" xmlns="" id="{5DC72609-555A-47B7-AB17-F306ACE940A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7898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Laptop Screen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9A850B-DD6E-44CB-8B62-C49331223F5D}"/>
              </a:ext>
            </a:extLst>
          </p:cNvPr>
          <p:cNvSpPr>
            <a:spLocks noGrp="1"/>
          </p:cNvSpPr>
          <p:nvPr>
            <p:ph type="title"/>
          </p:nvPr>
        </p:nvSpPr>
        <p:spPr/>
        <p:txBody>
          <a:bodyPr/>
          <a:lstStyle/>
          <a:p>
            <a:r>
              <a:rPr lang="en-US"/>
              <a:t>Click to edit Master title style</a:t>
            </a:r>
          </a:p>
        </p:txBody>
      </p:sp>
      <p:grpSp>
        <p:nvGrpSpPr>
          <p:cNvPr id="8" name="Group 300">
            <a:extLst>
              <a:ext uri="{FF2B5EF4-FFF2-40B4-BE49-F238E27FC236}">
                <a16:creationId xmlns:a16="http://schemas.microsoft.com/office/drawing/2014/main" xmlns="" id="{6FCC9FAC-6288-444A-A3B4-C30721158E42}"/>
              </a:ext>
            </a:extLst>
          </p:cNvPr>
          <p:cNvGrpSpPr/>
          <p:nvPr userDrawn="1"/>
        </p:nvGrpSpPr>
        <p:grpSpPr>
          <a:xfrm>
            <a:off x="1468573" y="1520335"/>
            <a:ext cx="9251678" cy="4644160"/>
            <a:chOff x="2844800" y="1304396"/>
            <a:chExt cx="2800350" cy="1405725"/>
          </a:xfrm>
          <a:effectLst/>
        </p:grpSpPr>
        <p:sp>
          <p:nvSpPr>
            <p:cNvPr id="9" name="Freeform 12">
              <a:extLst>
                <a:ext uri="{FF2B5EF4-FFF2-40B4-BE49-F238E27FC236}">
                  <a16:creationId xmlns:a16="http://schemas.microsoft.com/office/drawing/2014/main" xmlns="" id="{1F24BD79-AFCC-4A21-BE79-FBCDF3A71E8E}"/>
                </a:ext>
              </a:extLst>
            </p:cNvPr>
            <p:cNvSpPr>
              <a:spLocks/>
            </p:cNvSpPr>
            <p:nvPr/>
          </p:nvSpPr>
          <p:spPr bwMode="auto">
            <a:xfrm>
              <a:off x="3209925" y="130439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2">
                <a:lumMod val="90000"/>
                <a:lumOff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5">
              <a:extLst>
                <a:ext uri="{FF2B5EF4-FFF2-40B4-BE49-F238E27FC236}">
                  <a16:creationId xmlns:a16="http://schemas.microsoft.com/office/drawing/2014/main" xmlns="" id="{45F5F79A-441A-432C-B014-1FC561974922}"/>
                </a:ext>
              </a:extLst>
            </p:cNvPr>
            <p:cNvSpPr>
              <a:spLocks/>
            </p:cNvSpPr>
            <p:nvPr/>
          </p:nvSpPr>
          <p:spPr bwMode="auto">
            <a:xfrm>
              <a:off x="2844800" y="2643446"/>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 name="Picture Placeholder 10">
            <a:extLst>
              <a:ext uri="{FF2B5EF4-FFF2-40B4-BE49-F238E27FC236}">
                <a16:creationId xmlns:a16="http://schemas.microsoft.com/office/drawing/2014/main" xmlns="" id="{AA9FFA31-378D-447F-9358-2D118064BA05}"/>
              </a:ext>
            </a:extLst>
          </p:cNvPr>
          <p:cNvSpPr>
            <a:spLocks noGrp="1"/>
          </p:cNvSpPr>
          <p:nvPr>
            <p:ph type="pic" sz="quarter" idx="10" hasCustomPrompt="1"/>
          </p:nvPr>
        </p:nvSpPr>
        <p:spPr>
          <a:xfrm>
            <a:off x="2947988" y="1771650"/>
            <a:ext cx="6323012" cy="3910013"/>
          </a:xfrm>
          <a:pattFill prst="lgCheck">
            <a:fgClr>
              <a:schemeClr val="accent4">
                <a:lumMod val="20000"/>
                <a:lumOff val="80000"/>
              </a:schemeClr>
            </a:fgClr>
            <a:bgClr>
              <a:schemeClr val="bg1"/>
            </a:bgClr>
          </a:pattFill>
        </p:spPr>
        <p:txBody>
          <a:bodyPr anchor="ctr"/>
          <a:lstStyle>
            <a:lvl1pPr algn="ctr">
              <a:defRPr/>
            </a:lvl1pPr>
          </a:lstStyle>
          <a:p>
            <a:r>
              <a:rPr lang="en-US" dirty="0"/>
              <a:t>Click to add screenshot</a:t>
            </a:r>
          </a:p>
        </p:txBody>
      </p:sp>
      <p:grpSp>
        <p:nvGrpSpPr>
          <p:cNvPr id="12" name="Group 11">
            <a:extLst>
              <a:ext uri="{FF2B5EF4-FFF2-40B4-BE49-F238E27FC236}">
                <a16:creationId xmlns:a16="http://schemas.microsoft.com/office/drawing/2014/main" xmlns="" id="{4C359A2F-A3C6-42EB-9645-E5A686B119B7}"/>
              </a:ext>
            </a:extLst>
          </p:cNvPr>
          <p:cNvGrpSpPr/>
          <p:nvPr userDrawn="1"/>
        </p:nvGrpSpPr>
        <p:grpSpPr>
          <a:xfrm>
            <a:off x="1974" y="205202"/>
            <a:ext cx="12184878" cy="6652799"/>
            <a:chOff x="1480" y="153901"/>
            <a:chExt cx="9141039" cy="4989599"/>
          </a:xfrm>
        </p:grpSpPr>
        <p:pic>
          <p:nvPicPr>
            <p:cNvPr id="13" name="Picture 12" descr="A close up of a logo&#10;&#10;Description automatically generated">
              <a:extLst>
                <a:ext uri="{FF2B5EF4-FFF2-40B4-BE49-F238E27FC236}">
                  <a16:creationId xmlns:a16="http://schemas.microsoft.com/office/drawing/2014/main" xmlns="" id="{CABEC44A-5CC2-43A3-9D08-DD3BC4633DC3}"/>
                </a:ext>
              </a:extLst>
            </p:cNvPr>
            <p:cNvPicPr>
              <a:picLocks noChangeAspect="1"/>
            </p:cNvPicPr>
            <p:nvPr userDrawn="1"/>
          </p:nvPicPr>
          <p:blipFill rotWithShape="1">
            <a:blip r:embed="rId2"/>
            <a:srcRect b="2992"/>
            <a:stretch/>
          </p:blipFill>
          <p:spPr>
            <a:xfrm>
              <a:off x="1480" y="153901"/>
              <a:ext cx="9141039" cy="4989599"/>
            </a:xfrm>
            <a:prstGeom prst="rect">
              <a:avLst/>
            </a:prstGeom>
          </p:spPr>
        </p:pic>
        <p:pic>
          <p:nvPicPr>
            <p:cNvPr id="14" name="Graphic 13">
              <a:extLst>
                <a:ext uri="{FF2B5EF4-FFF2-40B4-BE49-F238E27FC236}">
                  <a16:creationId xmlns:a16="http://schemas.microsoft.com/office/drawing/2014/main" xmlns="" id="{C0D5EA69-EE23-4B82-A169-42A86E9419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51180" y="4850885"/>
              <a:ext cx="1567997" cy="146304"/>
            </a:xfrm>
            <a:prstGeom prst="rect">
              <a:avLst/>
            </a:prstGeom>
          </p:spPr>
        </p:pic>
      </p:grpSp>
    </p:spTree>
    <p:extLst>
      <p:ext uri="{BB962C8B-B14F-4D97-AF65-F5344CB8AC3E}">
        <p14:creationId xmlns:p14="http://schemas.microsoft.com/office/powerpoint/2010/main" val="3781368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No 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5A680-D499-4BB9-88FD-18696161A25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8297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Quote White">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A2A40B6D-F44F-4DC6-8B1A-60012C1787B4}"/>
              </a:ext>
            </a:extLst>
          </p:cNvPr>
          <p:cNvGrpSpPr/>
          <p:nvPr userDrawn="1"/>
        </p:nvGrpSpPr>
        <p:grpSpPr>
          <a:xfrm>
            <a:off x="-5012" y="-137160"/>
            <a:ext cx="12193837" cy="6995160"/>
            <a:chOff x="-5012" y="-137160"/>
            <a:chExt cx="12193837" cy="6995160"/>
          </a:xfrm>
        </p:grpSpPr>
        <p:grpSp>
          <p:nvGrpSpPr>
            <p:cNvPr id="39" name="Group 38">
              <a:extLst>
                <a:ext uri="{FF2B5EF4-FFF2-40B4-BE49-F238E27FC236}">
                  <a16:creationId xmlns:a16="http://schemas.microsoft.com/office/drawing/2014/main" xmlns="" id="{869B7DEA-9225-4097-891C-13FBFF031AB3}"/>
                </a:ext>
              </a:extLst>
            </p:cNvPr>
            <p:cNvGrpSpPr/>
            <p:nvPr userDrawn="1"/>
          </p:nvGrpSpPr>
          <p:grpSpPr>
            <a:xfrm>
              <a:off x="-5012" y="-137160"/>
              <a:ext cx="12193837" cy="6995160"/>
              <a:chOff x="-5012" y="-137160"/>
              <a:chExt cx="12193837" cy="6995160"/>
            </a:xfrm>
          </p:grpSpPr>
          <p:grpSp>
            <p:nvGrpSpPr>
              <p:cNvPr id="37" name="Group 36">
                <a:extLst>
                  <a:ext uri="{FF2B5EF4-FFF2-40B4-BE49-F238E27FC236}">
                    <a16:creationId xmlns:a16="http://schemas.microsoft.com/office/drawing/2014/main" xmlns="" id="{BCFB4E6F-2692-4681-89CB-834B8F31E5C1}"/>
                  </a:ext>
                </a:extLst>
              </p:cNvPr>
              <p:cNvGrpSpPr/>
              <p:nvPr userDrawn="1"/>
            </p:nvGrpSpPr>
            <p:grpSpPr>
              <a:xfrm>
                <a:off x="-5012" y="-137160"/>
                <a:ext cx="8043268" cy="5838825"/>
                <a:chOff x="-5012" y="-137160"/>
                <a:chExt cx="8043268" cy="5838825"/>
              </a:xfrm>
            </p:grpSpPr>
            <p:pic>
              <p:nvPicPr>
                <p:cNvPr id="10" name="Graphic 9">
                  <a:extLst>
                    <a:ext uri="{FF2B5EF4-FFF2-40B4-BE49-F238E27FC236}">
                      <a16:creationId xmlns:a16="http://schemas.microsoft.com/office/drawing/2014/main" xmlns="" id="{0BC2A138-0087-472C-A349-D2DAF4A76FC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flipV="1">
                  <a:off x="409325" y="-551497"/>
                  <a:ext cx="5838825" cy="6667500"/>
                </a:xfrm>
                <a:prstGeom prst="rect">
                  <a:avLst/>
                </a:prstGeom>
              </p:spPr>
            </p:pic>
            <p:sp>
              <p:nvSpPr>
                <p:cNvPr id="36" name="Rectangle 35">
                  <a:extLst>
                    <a:ext uri="{FF2B5EF4-FFF2-40B4-BE49-F238E27FC236}">
                      <a16:creationId xmlns:a16="http://schemas.microsoft.com/office/drawing/2014/main" xmlns="" id="{35AAC829-9892-4DA5-9D07-F8E5622D6699}"/>
                    </a:ext>
                  </a:extLst>
                </p:cNvPr>
                <p:cNvSpPr/>
                <p:nvPr userDrawn="1"/>
              </p:nvSpPr>
              <p:spPr>
                <a:xfrm>
                  <a:off x="5166360" y="822960"/>
                  <a:ext cx="2871896" cy="4718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A9CA5F69-AA97-42F1-B0F1-EF9418D2146F}"/>
                  </a:ext>
                </a:extLst>
              </p:cNvPr>
              <p:cNvGrpSpPr>
                <a:grpSpLocks noChangeAspect="1"/>
              </p:cNvGrpSpPr>
              <p:nvPr userDrawn="1"/>
            </p:nvGrpSpPr>
            <p:grpSpPr>
              <a:xfrm>
                <a:off x="8618497" y="4520955"/>
                <a:ext cx="3570328" cy="2337045"/>
                <a:chOff x="8618497" y="4480399"/>
                <a:chExt cx="3570328" cy="2337045"/>
              </a:xfrm>
            </p:grpSpPr>
            <p:sp>
              <p:nvSpPr>
                <p:cNvPr id="7" name="Rectangle 6">
                  <a:extLst>
                    <a:ext uri="{FF2B5EF4-FFF2-40B4-BE49-F238E27FC236}">
                      <a16:creationId xmlns:a16="http://schemas.microsoft.com/office/drawing/2014/main" xmlns="" id="{E0389C02-CBD2-4B6C-9741-8AB6F948C3C7}"/>
                    </a:ext>
                  </a:extLst>
                </p:cNvPr>
                <p:cNvSpPr>
                  <a:spLocks noChangeAspect="1"/>
                </p:cNvSpPr>
                <p:nvPr userDrawn="1"/>
              </p:nvSpPr>
              <p:spPr>
                <a:xfrm>
                  <a:off x="11365068" y="4480399"/>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57B6A95-17DA-40C3-8567-4E9DAE786E1D}"/>
                    </a:ext>
                  </a:extLst>
                </p:cNvPr>
                <p:cNvSpPr>
                  <a:spLocks noChangeAspect="1"/>
                </p:cNvSpPr>
                <p:nvPr userDrawn="1"/>
              </p:nvSpPr>
              <p:spPr>
                <a:xfrm>
                  <a:off x="10817225" y="503178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9B5A40F-C94B-44DD-8719-E0DD9296D813}"/>
                    </a:ext>
                  </a:extLst>
                </p:cNvPr>
                <p:cNvSpPr>
                  <a:spLocks noChangeAspect="1"/>
                </p:cNvSpPr>
                <p:nvPr userDrawn="1"/>
              </p:nvSpPr>
              <p:spPr>
                <a:xfrm>
                  <a:off x="8896985" y="558042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4C15910B-CBEB-42A9-8718-73EB32AF5503}"/>
                    </a:ext>
                  </a:extLst>
                </p:cNvPr>
                <p:cNvSpPr>
                  <a:spLocks noChangeAspect="1"/>
                </p:cNvSpPr>
                <p:nvPr userDrawn="1"/>
              </p:nvSpPr>
              <p:spPr>
                <a:xfrm>
                  <a:off x="9445625" y="612906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53B0C45-20BC-4CB9-A8C1-F1A33B5AD91B}"/>
                    </a:ext>
                  </a:extLst>
                </p:cNvPr>
                <p:cNvSpPr>
                  <a:spLocks noChangeAspect="1"/>
                </p:cNvSpPr>
                <p:nvPr userDrawn="1"/>
              </p:nvSpPr>
              <p:spPr>
                <a:xfrm>
                  <a:off x="10268585" y="612906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0BD46C67-4E4D-4248-891C-75DCA08A781A}"/>
                    </a:ext>
                  </a:extLst>
                </p:cNvPr>
                <p:cNvSpPr>
                  <a:spLocks noChangeAspect="1"/>
                </p:cNvSpPr>
                <p:nvPr userDrawn="1"/>
              </p:nvSpPr>
              <p:spPr>
                <a:xfrm>
                  <a:off x="11365068" y="530610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47D11D5-1802-4544-979B-C018CAD5FD17}"/>
                    </a:ext>
                  </a:extLst>
                </p:cNvPr>
                <p:cNvSpPr>
                  <a:spLocks noChangeAspect="1"/>
                </p:cNvSpPr>
                <p:nvPr userDrawn="1"/>
              </p:nvSpPr>
              <p:spPr>
                <a:xfrm>
                  <a:off x="8618497" y="530610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D75F55DE-86A0-4474-8EEC-090401411953}"/>
                    </a:ext>
                  </a:extLst>
                </p:cNvPr>
                <p:cNvSpPr>
                  <a:spLocks noChangeAspect="1"/>
                </p:cNvSpPr>
                <p:nvPr userDrawn="1"/>
              </p:nvSpPr>
              <p:spPr>
                <a:xfrm>
                  <a:off x="9445625" y="585474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92256229-C727-4049-B17D-75E9A3541AEC}"/>
                    </a:ext>
                  </a:extLst>
                </p:cNvPr>
                <p:cNvSpPr>
                  <a:spLocks noChangeAspect="1"/>
                </p:cNvSpPr>
                <p:nvPr userDrawn="1"/>
              </p:nvSpPr>
              <p:spPr>
                <a:xfrm>
                  <a:off x="9994265" y="612906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B95FB19C-1813-4D24-8235-AC63EF7A3E40}"/>
                    </a:ext>
                  </a:extLst>
                </p:cNvPr>
                <p:cNvSpPr>
                  <a:spLocks noChangeAspect="1"/>
                </p:cNvSpPr>
                <p:nvPr userDrawn="1"/>
              </p:nvSpPr>
              <p:spPr>
                <a:xfrm>
                  <a:off x="9719945" y="5031782"/>
                  <a:ext cx="1097280" cy="109728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3E833D3D-E71A-4887-AF4B-C0EE7735F74B}"/>
                    </a:ext>
                  </a:extLst>
                </p:cNvPr>
                <p:cNvSpPr>
                  <a:spLocks/>
                </p:cNvSpPr>
                <p:nvPr userDrawn="1"/>
              </p:nvSpPr>
              <p:spPr>
                <a:xfrm>
                  <a:off x="10542905" y="6677702"/>
                  <a:ext cx="274320" cy="13716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EFA2C3C9-413F-4CF3-B99E-D0EA29DAD182}"/>
                    </a:ext>
                  </a:extLst>
                </p:cNvPr>
                <p:cNvSpPr>
                  <a:spLocks/>
                </p:cNvSpPr>
                <p:nvPr userDrawn="1"/>
              </p:nvSpPr>
              <p:spPr>
                <a:xfrm>
                  <a:off x="9445625" y="6677703"/>
                  <a:ext cx="1097280" cy="13716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D5F167D3-7DA1-459C-9CD7-898C46876866}"/>
                    </a:ext>
                  </a:extLst>
                </p:cNvPr>
                <p:cNvSpPr>
                  <a:spLocks/>
                </p:cNvSpPr>
                <p:nvPr userDrawn="1"/>
              </p:nvSpPr>
              <p:spPr>
                <a:xfrm>
                  <a:off x="11914505" y="6680283"/>
                  <a:ext cx="274320" cy="13716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A266BE5A-37EA-4596-AEC2-462F0F51D7E0}"/>
                    </a:ext>
                  </a:extLst>
                </p:cNvPr>
                <p:cNvSpPr>
                  <a:spLocks/>
                </p:cNvSpPr>
                <p:nvPr userDrawn="1"/>
              </p:nvSpPr>
              <p:spPr>
                <a:xfrm>
                  <a:off x="10817225" y="6680284"/>
                  <a:ext cx="1097280" cy="13716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9EB3AF79-FAD8-4B8C-B98F-AD4808520518}"/>
                    </a:ext>
                  </a:extLst>
                </p:cNvPr>
                <p:cNvSpPr>
                  <a:spLocks noChangeAspect="1"/>
                </p:cNvSpPr>
                <p:nvPr userDrawn="1"/>
              </p:nvSpPr>
              <p:spPr>
                <a:xfrm>
                  <a:off x="11913708" y="5580261"/>
                  <a:ext cx="273523" cy="109728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8" name="Graphic 27">
              <a:extLst>
                <a:ext uri="{FF2B5EF4-FFF2-40B4-BE49-F238E27FC236}">
                  <a16:creationId xmlns:a16="http://schemas.microsoft.com/office/drawing/2014/main" xmlns="" id="{5ED38414-73DE-4FBA-B52D-92EEE64B669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980940" y="5819827"/>
              <a:ext cx="792274" cy="686445"/>
            </a:xfrm>
            <a:prstGeom prst="rect">
              <a:avLst/>
            </a:prstGeom>
          </p:spPr>
        </p:pic>
      </p:grpSp>
      <p:sp>
        <p:nvSpPr>
          <p:cNvPr id="2" name="Title 1">
            <a:extLst>
              <a:ext uri="{FF2B5EF4-FFF2-40B4-BE49-F238E27FC236}">
                <a16:creationId xmlns:a16="http://schemas.microsoft.com/office/drawing/2014/main" xmlns="" id="{9751EE5E-3189-4FAA-975B-7B1FD1279E90}"/>
              </a:ext>
            </a:extLst>
          </p:cNvPr>
          <p:cNvSpPr>
            <a:spLocks noGrp="1"/>
          </p:cNvSpPr>
          <p:nvPr>
            <p:ph type="title" hasCustomPrompt="1"/>
          </p:nvPr>
        </p:nvSpPr>
        <p:spPr>
          <a:xfrm>
            <a:off x="1451610" y="1316437"/>
            <a:ext cx="9365616" cy="3247096"/>
          </a:xfrm>
        </p:spPr>
        <p:txBody>
          <a:bodyPr anchor="b">
            <a:normAutofit/>
          </a:bodyPr>
          <a:lstStyle>
            <a:lvl1pPr>
              <a:lnSpc>
                <a:spcPct val="100000"/>
              </a:lnSpc>
              <a:defRPr sz="4800">
                <a:solidFill>
                  <a:schemeClr val="tx1"/>
                </a:solidFill>
                <a:latin typeface="+mn-lt"/>
              </a:defRPr>
            </a:lvl1pPr>
          </a:lstStyle>
          <a:p>
            <a:r>
              <a:rPr lang="en-US" dirty="0"/>
              <a:t>Click to add quote here</a:t>
            </a:r>
          </a:p>
        </p:txBody>
      </p:sp>
      <p:sp>
        <p:nvSpPr>
          <p:cNvPr id="3" name="Text Placeholder 2">
            <a:extLst>
              <a:ext uri="{FF2B5EF4-FFF2-40B4-BE49-F238E27FC236}">
                <a16:creationId xmlns:a16="http://schemas.microsoft.com/office/drawing/2014/main" xmlns="" id="{556B90AF-F448-4394-89C2-654FB6A0A050}"/>
              </a:ext>
            </a:extLst>
          </p:cNvPr>
          <p:cNvSpPr>
            <a:spLocks noGrp="1"/>
          </p:cNvSpPr>
          <p:nvPr>
            <p:ph type="body" idx="1" hasCustomPrompt="1"/>
          </p:nvPr>
        </p:nvSpPr>
        <p:spPr>
          <a:xfrm>
            <a:off x="1451610" y="4600364"/>
            <a:ext cx="6892567" cy="1500717"/>
          </a:xfrm>
        </p:spPr>
        <p:txBody>
          <a:bodyPr/>
          <a:lstStyle>
            <a:lvl1pPr marL="0" indent="0">
              <a:buNone/>
              <a:defRPr sz="2800">
                <a:solidFill>
                  <a:schemeClr val="tx1"/>
                </a:solidFill>
              </a:defRPr>
            </a:lvl1pPr>
            <a:lvl2pPr marL="609448" indent="0">
              <a:buNone/>
              <a:defRPr sz="2666">
                <a:solidFill>
                  <a:schemeClr val="tx1">
                    <a:tint val="75000"/>
                  </a:schemeClr>
                </a:solidFill>
              </a:defRPr>
            </a:lvl2pPr>
            <a:lvl3pPr marL="1218895" indent="0">
              <a:buNone/>
              <a:defRPr sz="2399">
                <a:solidFill>
                  <a:schemeClr val="tx1">
                    <a:tint val="75000"/>
                  </a:schemeClr>
                </a:solidFill>
              </a:defRPr>
            </a:lvl3pPr>
            <a:lvl4pPr marL="1828343" indent="0">
              <a:buNone/>
              <a:defRPr sz="2133">
                <a:solidFill>
                  <a:schemeClr val="tx1">
                    <a:tint val="75000"/>
                  </a:schemeClr>
                </a:solidFill>
              </a:defRPr>
            </a:lvl4pPr>
            <a:lvl5pPr marL="2437790" indent="0">
              <a:buNone/>
              <a:defRPr sz="2133">
                <a:solidFill>
                  <a:schemeClr val="tx1">
                    <a:tint val="75000"/>
                  </a:schemeClr>
                </a:solidFill>
              </a:defRPr>
            </a:lvl5pPr>
            <a:lvl6pPr marL="3047238" indent="0">
              <a:buNone/>
              <a:defRPr sz="2133">
                <a:solidFill>
                  <a:schemeClr val="tx1">
                    <a:tint val="75000"/>
                  </a:schemeClr>
                </a:solidFill>
              </a:defRPr>
            </a:lvl6pPr>
            <a:lvl7pPr marL="3656686" indent="0">
              <a:buNone/>
              <a:defRPr sz="2133">
                <a:solidFill>
                  <a:schemeClr val="tx1">
                    <a:tint val="75000"/>
                  </a:schemeClr>
                </a:solidFill>
              </a:defRPr>
            </a:lvl7pPr>
            <a:lvl8pPr marL="4266133" indent="0">
              <a:buNone/>
              <a:defRPr sz="2133">
                <a:solidFill>
                  <a:schemeClr val="tx1">
                    <a:tint val="75000"/>
                  </a:schemeClr>
                </a:solidFill>
              </a:defRPr>
            </a:lvl8pPr>
            <a:lvl9pPr marL="4875581" indent="0">
              <a:buNone/>
              <a:defRPr sz="2133">
                <a:solidFill>
                  <a:schemeClr val="tx1">
                    <a:tint val="75000"/>
                  </a:schemeClr>
                </a:solidFill>
              </a:defRPr>
            </a:lvl9pPr>
          </a:lstStyle>
          <a:p>
            <a:pPr lvl="0"/>
            <a:r>
              <a:rPr lang="en-US" dirty="0"/>
              <a:t>Attributor</a:t>
            </a:r>
          </a:p>
        </p:txBody>
      </p:sp>
    </p:spTree>
    <p:extLst>
      <p:ext uri="{BB962C8B-B14F-4D97-AF65-F5344CB8AC3E}">
        <p14:creationId xmlns:p14="http://schemas.microsoft.com/office/powerpoint/2010/main" val="3836280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Quote Graphite">
    <p:bg>
      <p:bgPr>
        <a:solidFill>
          <a:srgbClr val="21313C"/>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869B7DEA-9225-4097-891C-13FBFF031AB3}"/>
              </a:ext>
            </a:extLst>
          </p:cNvPr>
          <p:cNvGrpSpPr/>
          <p:nvPr userDrawn="1"/>
        </p:nvGrpSpPr>
        <p:grpSpPr>
          <a:xfrm>
            <a:off x="-5012" y="-137160"/>
            <a:ext cx="12193837" cy="6995160"/>
            <a:chOff x="-5012" y="-137160"/>
            <a:chExt cx="12193837" cy="6995160"/>
          </a:xfrm>
        </p:grpSpPr>
        <p:grpSp>
          <p:nvGrpSpPr>
            <p:cNvPr id="37" name="Group 36">
              <a:extLst>
                <a:ext uri="{FF2B5EF4-FFF2-40B4-BE49-F238E27FC236}">
                  <a16:creationId xmlns:a16="http://schemas.microsoft.com/office/drawing/2014/main" xmlns="" id="{BCFB4E6F-2692-4681-89CB-834B8F31E5C1}"/>
                </a:ext>
              </a:extLst>
            </p:cNvPr>
            <p:cNvGrpSpPr/>
            <p:nvPr userDrawn="1"/>
          </p:nvGrpSpPr>
          <p:grpSpPr>
            <a:xfrm>
              <a:off x="-5012" y="-137160"/>
              <a:ext cx="8043268" cy="5838825"/>
              <a:chOff x="-5012" y="-137160"/>
              <a:chExt cx="8043268" cy="5838825"/>
            </a:xfrm>
          </p:grpSpPr>
          <p:pic>
            <p:nvPicPr>
              <p:cNvPr id="10" name="Graphic 9">
                <a:extLst>
                  <a:ext uri="{FF2B5EF4-FFF2-40B4-BE49-F238E27FC236}">
                    <a16:creationId xmlns:a16="http://schemas.microsoft.com/office/drawing/2014/main" xmlns="" id="{0BC2A138-0087-472C-A349-D2DAF4A76FC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flipV="1">
                <a:off x="409325" y="-551497"/>
                <a:ext cx="5838825" cy="6667500"/>
              </a:xfrm>
              <a:prstGeom prst="rect">
                <a:avLst/>
              </a:prstGeom>
            </p:spPr>
          </p:pic>
          <p:sp>
            <p:nvSpPr>
              <p:cNvPr id="36" name="Rectangle 35">
                <a:extLst>
                  <a:ext uri="{FF2B5EF4-FFF2-40B4-BE49-F238E27FC236}">
                    <a16:creationId xmlns:a16="http://schemas.microsoft.com/office/drawing/2014/main" xmlns="" id="{35AAC829-9892-4DA5-9D07-F8E5622D6699}"/>
                  </a:ext>
                </a:extLst>
              </p:cNvPr>
              <p:cNvSpPr/>
              <p:nvPr userDrawn="1"/>
            </p:nvSpPr>
            <p:spPr>
              <a:xfrm>
                <a:off x="5166360" y="822960"/>
                <a:ext cx="2871896" cy="4718603"/>
              </a:xfrm>
              <a:prstGeom prst="rect">
                <a:avLst/>
              </a:prstGeom>
              <a:solidFill>
                <a:srgbClr val="213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xmlns="" id="{CEF48229-8711-46A1-BBC6-05BB142657B6}"/>
                </a:ext>
              </a:extLst>
            </p:cNvPr>
            <p:cNvGrpSpPr/>
            <p:nvPr userDrawn="1"/>
          </p:nvGrpSpPr>
          <p:grpSpPr>
            <a:xfrm>
              <a:off x="8618497" y="4520955"/>
              <a:ext cx="3570328" cy="2337045"/>
              <a:chOff x="8618497" y="4520955"/>
              <a:chExt cx="3570328" cy="2337045"/>
            </a:xfrm>
          </p:grpSpPr>
          <p:grpSp>
            <p:nvGrpSpPr>
              <p:cNvPr id="9" name="Group 8">
                <a:extLst>
                  <a:ext uri="{FF2B5EF4-FFF2-40B4-BE49-F238E27FC236}">
                    <a16:creationId xmlns:a16="http://schemas.microsoft.com/office/drawing/2014/main" xmlns="" id="{A9CA5F69-AA97-42F1-B0F1-EF9418D2146F}"/>
                  </a:ext>
                </a:extLst>
              </p:cNvPr>
              <p:cNvGrpSpPr>
                <a:grpSpLocks noChangeAspect="1"/>
              </p:cNvGrpSpPr>
              <p:nvPr userDrawn="1"/>
            </p:nvGrpSpPr>
            <p:grpSpPr>
              <a:xfrm>
                <a:off x="8618497" y="4520955"/>
                <a:ext cx="3570328" cy="2337045"/>
                <a:chOff x="8618497" y="4480399"/>
                <a:chExt cx="3570328" cy="2337045"/>
              </a:xfrm>
            </p:grpSpPr>
            <p:sp>
              <p:nvSpPr>
                <p:cNvPr id="7" name="Rectangle 6">
                  <a:extLst>
                    <a:ext uri="{FF2B5EF4-FFF2-40B4-BE49-F238E27FC236}">
                      <a16:creationId xmlns:a16="http://schemas.microsoft.com/office/drawing/2014/main" xmlns="" id="{E0389C02-CBD2-4B6C-9741-8AB6F948C3C7}"/>
                    </a:ext>
                  </a:extLst>
                </p:cNvPr>
                <p:cNvSpPr>
                  <a:spLocks noChangeAspect="1"/>
                </p:cNvSpPr>
                <p:nvPr userDrawn="1"/>
              </p:nvSpPr>
              <p:spPr>
                <a:xfrm>
                  <a:off x="11365068" y="4480399"/>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57B6A95-17DA-40C3-8567-4E9DAE786E1D}"/>
                    </a:ext>
                  </a:extLst>
                </p:cNvPr>
                <p:cNvSpPr>
                  <a:spLocks noChangeAspect="1"/>
                </p:cNvSpPr>
                <p:nvPr userDrawn="1"/>
              </p:nvSpPr>
              <p:spPr>
                <a:xfrm>
                  <a:off x="10817225" y="503178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9B5A40F-C94B-44DD-8719-E0DD9296D813}"/>
                    </a:ext>
                  </a:extLst>
                </p:cNvPr>
                <p:cNvSpPr>
                  <a:spLocks noChangeAspect="1"/>
                </p:cNvSpPr>
                <p:nvPr userDrawn="1"/>
              </p:nvSpPr>
              <p:spPr>
                <a:xfrm>
                  <a:off x="8896985" y="558042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4C15910B-CBEB-42A9-8718-73EB32AF5503}"/>
                    </a:ext>
                  </a:extLst>
                </p:cNvPr>
                <p:cNvSpPr>
                  <a:spLocks noChangeAspect="1"/>
                </p:cNvSpPr>
                <p:nvPr userDrawn="1"/>
              </p:nvSpPr>
              <p:spPr>
                <a:xfrm>
                  <a:off x="9445625" y="612906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53B0C45-20BC-4CB9-A8C1-F1A33B5AD91B}"/>
                    </a:ext>
                  </a:extLst>
                </p:cNvPr>
                <p:cNvSpPr>
                  <a:spLocks noChangeAspect="1"/>
                </p:cNvSpPr>
                <p:nvPr userDrawn="1"/>
              </p:nvSpPr>
              <p:spPr>
                <a:xfrm>
                  <a:off x="10268585" y="612906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0BD46C67-4E4D-4248-891C-75DCA08A781A}"/>
                    </a:ext>
                  </a:extLst>
                </p:cNvPr>
                <p:cNvSpPr>
                  <a:spLocks noChangeAspect="1"/>
                </p:cNvSpPr>
                <p:nvPr userDrawn="1"/>
              </p:nvSpPr>
              <p:spPr>
                <a:xfrm>
                  <a:off x="11365068" y="530610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47D11D5-1802-4544-979B-C018CAD5FD17}"/>
                    </a:ext>
                  </a:extLst>
                </p:cNvPr>
                <p:cNvSpPr>
                  <a:spLocks noChangeAspect="1"/>
                </p:cNvSpPr>
                <p:nvPr userDrawn="1"/>
              </p:nvSpPr>
              <p:spPr>
                <a:xfrm>
                  <a:off x="8618497" y="530610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D75F55DE-86A0-4474-8EEC-090401411953}"/>
                    </a:ext>
                  </a:extLst>
                </p:cNvPr>
                <p:cNvSpPr>
                  <a:spLocks noChangeAspect="1"/>
                </p:cNvSpPr>
                <p:nvPr userDrawn="1"/>
              </p:nvSpPr>
              <p:spPr>
                <a:xfrm>
                  <a:off x="9445625" y="585474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92256229-C727-4049-B17D-75E9A3541AEC}"/>
                    </a:ext>
                  </a:extLst>
                </p:cNvPr>
                <p:cNvSpPr>
                  <a:spLocks noChangeAspect="1"/>
                </p:cNvSpPr>
                <p:nvPr userDrawn="1"/>
              </p:nvSpPr>
              <p:spPr>
                <a:xfrm>
                  <a:off x="9994265" y="612906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B95FB19C-1813-4D24-8235-AC63EF7A3E40}"/>
                    </a:ext>
                  </a:extLst>
                </p:cNvPr>
                <p:cNvSpPr>
                  <a:spLocks noChangeAspect="1"/>
                </p:cNvSpPr>
                <p:nvPr userDrawn="1"/>
              </p:nvSpPr>
              <p:spPr>
                <a:xfrm>
                  <a:off x="9719945" y="5031782"/>
                  <a:ext cx="1097280" cy="109728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3E833D3D-E71A-4887-AF4B-C0EE7735F74B}"/>
                    </a:ext>
                  </a:extLst>
                </p:cNvPr>
                <p:cNvSpPr>
                  <a:spLocks/>
                </p:cNvSpPr>
                <p:nvPr userDrawn="1"/>
              </p:nvSpPr>
              <p:spPr>
                <a:xfrm>
                  <a:off x="10542905" y="6677702"/>
                  <a:ext cx="274320" cy="13716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EFA2C3C9-413F-4CF3-B99E-D0EA29DAD182}"/>
                    </a:ext>
                  </a:extLst>
                </p:cNvPr>
                <p:cNvSpPr>
                  <a:spLocks/>
                </p:cNvSpPr>
                <p:nvPr userDrawn="1"/>
              </p:nvSpPr>
              <p:spPr>
                <a:xfrm>
                  <a:off x="9445625" y="6677703"/>
                  <a:ext cx="1097280" cy="13716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D5F167D3-7DA1-459C-9CD7-898C46876866}"/>
                    </a:ext>
                  </a:extLst>
                </p:cNvPr>
                <p:cNvSpPr>
                  <a:spLocks/>
                </p:cNvSpPr>
                <p:nvPr userDrawn="1"/>
              </p:nvSpPr>
              <p:spPr>
                <a:xfrm>
                  <a:off x="11914505" y="6680283"/>
                  <a:ext cx="274320" cy="13716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A266BE5A-37EA-4596-AEC2-462F0F51D7E0}"/>
                    </a:ext>
                  </a:extLst>
                </p:cNvPr>
                <p:cNvSpPr>
                  <a:spLocks/>
                </p:cNvSpPr>
                <p:nvPr userDrawn="1"/>
              </p:nvSpPr>
              <p:spPr>
                <a:xfrm>
                  <a:off x="10817225" y="6680284"/>
                  <a:ext cx="1097280" cy="13716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9EB3AF79-FAD8-4B8C-B98F-AD4808520518}"/>
                    </a:ext>
                  </a:extLst>
                </p:cNvPr>
                <p:cNvSpPr>
                  <a:spLocks noChangeAspect="1"/>
                </p:cNvSpPr>
                <p:nvPr userDrawn="1"/>
              </p:nvSpPr>
              <p:spPr>
                <a:xfrm>
                  <a:off x="11913708" y="5580261"/>
                  <a:ext cx="273523" cy="109728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Graphic 34">
                <a:extLst>
                  <a:ext uri="{FF2B5EF4-FFF2-40B4-BE49-F238E27FC236}">
                    <a16:creationId xmlns:a16="http://schemas.microsoft.com/office/drawing/2014/main" xmlns="" id="{770AF782-AAB4-4FAB-92F9-C7110612CF4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981685" y="5820472"/>
                <a:ext cx="791529" cy="685800"/>
              </a:xfrm>
              <a:prstGeom prst="rect">
                <a:avLst/>
              </a:prstGeom>
            </p:spPr>
          </p:pic>
        </p:grpSp>
      </p:grpSp>
      <p:sp>
        <p:nvSpPr>
          <p:cNvPr id="2" name="Title 1">
            <a:extLst>
              <a:ext uri="{FF2B5EF4-FFF2-40B4-BE49-F238E27FC236}">
                <a16:creationId xmlns:a16="http://schemas.microsoft.com/office/drawing/2014/main" xmlns="" id="{9751EE5E-3189-4FAA-975B-7B1FD1279E90}"/>
              </a:ext>
            </a:extLst>
          </p:cNvPr>
          <p:cNvSpPr>
            <a:spLocks noGrp="1"/>
          </p:cNvSpPr>
          <p:nvPr>
            <p:ph type="title" hasCustomPrompt="1"/>
          </p:nvPr>
        </p:nvSpPr>
        <p:spPr>
          <a:xfrm>
            <a:off x="1451610" y="1316437"/>
            <a:ext cx="9365616" cy="3247096"/>
          </a:xfrm>
        </p:spPr>
        <p:txBody>
          <a:bodyPr anchor="b">
            <a:normAutofit/>
          </a:bodyPr>
          <a:lstStyle>
            <a:lvl1pPr>
              <a:lnSpc>
                <a:spcPct val="100000"/>
              </a:lnSpc>
              <a:defRPr sz="4800">
                <a:solidFill>
                  <a:schemeClr val="bg1"/>
                </a:solidFill>
                <a:latin typeface="+mn-lt"/>
              </a:defRPr>
            </a:lvl1pPr>
          </a:lstStyle>
          <a:p>
            <a:r>
              <a:rPr lang="en-US" dirty="0"/>
              <a:t>Click to add quote here</a:t>
            </a:r>
          </a:p>
        </p:txBody>
      </p:sp>
      <p:sp>
        <p:nvSpPr>
          <p:cNvPr id="3" name="Text Placeholder 2">
            <a:extLst>
              <a:ext uri="{FF2B5EF4-FFF2-40B4-BE49-F238E27FC236}">
                <a16:creationId xmlns:a16="http://schemas.microsoft.com/office/drawing/2014/main" xmlns="" id="{556B90AF-F448-4394-89C2-654FB6A0A050}"/>
              </a:ext>
            </a:extLst>
          </p:cNvPr>
          <p:cNvSpPr>
            <a:spLocks noGrp="1"/>
          </p:cNvSpPr>
          <p:nvPr>
            <p:ph type="body" idx="1" hasCustomPrompt="1"/>
          </p:nvPr>
        </p:nvSpPr>
        <p:spPr>
          <a:xfrm>
            <a:off x="1451610" y="4600364"/>
            <a:ext cx="6892567" cy="1500717"/>
          </a:xfrm>
        </p:spPr>
        <p:txBody>
          <a:bodyPr/>
          <a:lstStyle>
            <a:lvl1pPr marL="0" indent="0">
              <a:buNone/>
              <a:defRPr sz="2800">
                <a:solidFill>
                  <a:schemeClr val="bg1"/>
                </a:solidFill>
              </a:defRPr>
            </a:lvl1pPr>
            <a:lvl2pPr marL="609448" indent="0">
              <a:buNone/>
              <a:defRPr sz="2666">
                <a:solidFill>
                  <a:schemeClr val="tx1">
                    <a:tint val="75000"/>
                  </a:schemeClr>
                </a:solidFill>
              </a:defRPr>
            </a:lvl2pPr>
            <a:lvl3pPr marL="1218895" indent="0">
              <a:buNone/>
              <a:defRPr sz="2399">
                <a:solidFill>
                  <a:schemeClr val="tx1">
                    <a:tint val="75000"/>
                  </a:schemeClr>
                </a:solidFill>
              </a:defRPr>
            </a:lvl3pPr>
            <a:lvl4pPr marL="1828343" indent="0">
              <a:buNone/>
              <a:defRPr sz="2133">
                <a:solidFill>
                  <a:schemeClr val="tx1">
                    <a:tint val="75000"/>
                  </a:schemeClr>
                </a:solidFill>
              </a:defRPr>
            </a:lvl4pPr>
            <a:lvl5pPr marL="2437790" indent="0">
              <a:buNone/>
              <a:defRPr sz="2133">
                <a:solidFill>
                  <a:schemeClr val="tx1">
                    <a:tint val="75000"/>
                  </a:schemeClr>
                </a:solidFill>
              </a:defRPr>
            </a:lvl5pPr>
            <a:lvl6pPr marL="3047238" indent="0">
              <a:buNone/>
              <a:defRPr sz="2133">
                <a:solidFill>
                  <a:schemeClr val="tx1">
                    <a:tint val="75000"/>
                  </a:schemeClr>
                </a:solidFill>
              </a:defRPr>
            </a:lvl6pPr>
            <a:lvl7pPr marL="3656686" indent="0">
              <a:buNone/>
              <a:defRPr sz="2133">
                <a:solidFill>
                  <a:schemeClr val="tx1">
                    <a:tint val="75000"/>
                  </a:schemeClr>
                </a:solidFill>
              </a:defRPr>
            </a:lvl7pPr>
            <a:lvl8pPr marL="4266133" indent="0">
              <a:buNone/>
              <a:defRPr sz="2133">
                <a:solidFill>
                  <a:schemeClr val="tx1">
                    <a:tint val="75000"/>
                  </a:schemeClr>
                </a:solidFill>
              </a:defRPr>
            </a:lvl8pPr>
            <a:lvl9pPr marL="4875581" indent="0">
              <a:buNone/>
              <a:defRPr sz="2133">
                <a:solidFill>
                  <a:schemeClr val="tx1">
                    <a:tint val="75000"/>
                  </a:schemeClr>
                </a:solidFill>
              </a:defRPr>
            </a:lvl9pPr>
          </a:lstStyle>
          <a:p>
            <a:pPr lvl="0"/>
            <a:r>
              <a:rPr lang="en-US" dirty="0"/>
              <a:t>Attributor</a:t>
            </a:r>
          </a:p>
        </p:txBody>
      </p:sp>
    </p:spTree>
    <p:extLst>
      <p:ext uri="{BB962C8B-B14F-4D97-AF65-F5344CB8AC3E}">
        <p14:creationId xmlns:p14="http://schemas.microsoft.com/office/powerpoint/2010/main" val="810656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ption White">
    <p:spTree>
      <p:nvGrpSpPr>
        <p:cNvPr id="1" name=""/>
        <p:cNvGrpSpPr/>
        <p:nvPr/>
      </p:nvGrpSpPr>
      <p:grpSpPr>
        <a:xfrm>
          <a:off x="0" y="0"/>
          <a:ext cx="0" cy="0"/>
          <a:chOff x="0" y="0"/>
          <a:chExt cx="0" cy="0"/>
        </a:xfrm>
      </p:grpSpPr>
      <p:pic>
        <p:nvPicPr>
          <p:cNvPr id="20" name="Picture 19" descr="A screenshot of a cell phone&#10;&#10;Description automatically generated">
            <a:extLst>
              <a:ext uri="{FF2B5EF4-FFF2-40B4-BE49-F238E27FC236}">
                <a16:creationId xmlns:a16="http://schemas.microsoft.com/office/drawing/2014/main" xmlns="" id="{C863B814-8CAC-4D37-A2F6-D4B060AAF856}"/>
              </a:ext>
            </a:extLst>
          </p:cNvPr>
          <p:cNvPicPr>
            <a:picLocks noChangeAspect="1"/>
          </p:cNvPicPr>
          <p:nvPr userDrawn="1"/>
        </p:nvPicPr>
        <p:blipFill>
          <a:blip r:embed="rId2"/>
          <a:stretch>
            <a:fillRect/>
          </a:stretch>
        </p:blipFill>
        <p:spPr>
          <a:xfrm flipH="1" flipV="1">
            <a:off x="1974" y="0"/>
            <a:ext cx="12184878" cy="6858000"/>
          </a:xfrm>
          <a:prstGeom prst="rect">
            <a:avLst/>
          </a:prstGeom>
        </p:spPr>
      </p:pic>
      <p:pic>
        <p:nvPicPr>
          <p:cNvPr id="17" name="Graphic 16">
            <a:extLst>
              <a:ext uri="{FF2B5EF4-FFF2-40B4-BE49-F238E27FC236}">
                <a16:creationId xmlns:a16="http://schemas.microsoft.com/office/drawing/2014/main" xmlns="" id="{2A644610-E5EF-4036-BDE4-14D2820813F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0980938" y="5819827"/>
            <a:ext cx="792274" cy="686445"/>
          </a:xfrm>
          <a:prstGeom prst="rect">
            <a:avLst/>
          </a:prstGeom>
        </p:spPr>
      </p:pic>
      <p:grpSp>
        <p:nvGrpSpPr>
          <p:cNvPr id="24" name="Group 23">
            <a:extLst>
              <a:ext uri="{FF2B5EF4-FFF2-40B4-BE49-F238E27FC236}">
                <a16:creationId xmlns:a16="http://schemas.microsoft.com/office/drawing/2014/main" xmlns="" id="{2E172332-6C96-40BD-850F-F710CE23A905}"/>
              </a:ext>
            </a:extLst>
          </p:cNvPr>
          <p:cNvGrpSpPr/>
          <p:nvPr userDrawn="1"/>
        </p:nvGrpSpPr>
        <p:grpSpPr>
          <a:xfrm>
            <a:off x="-1" y="5710024"/>
            <a:ext cx="10147255" cy="1147977"/>
            <a:chOff x="-1" y="4282517"/>
            <a:chExt cx="7612424" cy="860983"/>
          </a:xfrm>
        </p:grpSpPr>
        <p:sp>
          <p:nvSpPr>
            <p:cNvPr id="25" name="Rectangle 24">
              <a:extLst>
                <a:ext uri="{FF2B5EF4-FFF2-40B4-BE49-F238E27FC236}">
                  <a16:creationId xmlns:a16="http://schemas.microsoft.com/office/drawing/2014/main" xmlns="" id="{B9F0BFEA-922C-404E-A1B0-995C92903505}"/>
                </a:ext>
              </a:extLst>
            </p:cNvPr>
            <p:cNvSpPr>
              <a:spLocks noChangeAspect="1"/>
            </p:cNvSpPr>
            <p:nvPr userDrawn="1"/>
          </p:nvSpPr>
          <p:spPr>
            <a:xfrm>
              <a:off x="5903096" y="4712285"/>
              <a:ext cx="431215" cy="431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26" name="Rectangle 25">
              <a:extLst>
                <a:ext uri="{FF2B5EF4-FFF2-40B4-BE49-F238E27FC236}">
                  <a16:creationId xmlns:a16="http://schemas.microsoft.com/office/drawing/2014/main" xmlns="" id="{B9AC2C1D-E520-44C9-A428-8450AE4FE40E}"/>
                </a:ext>
              </a:extLst>
            </p:cNvPr>
            <p:cNvSpPr/>
            <p:nvPr userDrawn="1"/>
          </p:nvSpPr>
          <p:spPr>
            <a:xfrm>
              <a:off x="190123" y="4399984"/>
              <a:ext cx="1937441" cy="633743"/>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27" name="Rectangle 26">
              <a:extLst>
                <a:ext uri="{FF2B5EF4-FFF2-40B4-BE49-F238E27FC236}">
                  <a16:creationId xmlns:a16="http://schemas.microsoft.com/office/drawing/2014/main" xmlns="" id="{7E90508C-370B-4E00-B4D5-EEC68BED997E}"/>
                </a:ext>
              </a:extLst>
            </p:cNvPr>
            <p:cNvSpPr/>
            <p:nvPr userDrawn="1"/>
          </p:nvSpPr>
          <p:spPr>
            <a:xfrm>
              <a:off x="-1" y="4282517"/>
              <a:ext cx="5904544" cy="860983"/>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28" name="Rectangle 27">
              <a:extLst>
                <a:ext uri="{FF2B5EF4-FFF2-40B4-BE49-F238E27FC236}">
                  <a16:creationId xmlns:a16="http://schemas.microsoft.com/office/drawing/2014/main" xmlns="" id="{9227CD5F-FAE1-4D0B-898D-7F90FDF505B0}"/>
                </a:ext>
              </a:extLst>
            </p:cNvPr>
            <p:cNvSpPr>
              <a:spLocks noChangeAspect="1"/>
            </p:cNvSpPr>
            <p:nvPr userDrawn="1"/>
          </p:nvSpPr>
          <p:spPr>
            <a:xfrm>
              <a:off x="6319903" y="4704601"/>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p>
          </p:txBody>
        </p:sp>
        <p:sp>
          <p:nvSpPr>
            <p:cNvPr id="29" name="Rectangle 28">
              <a:extLst>
                <a:ext uri="{FF2B5EF4-FFF2-40B4-BE49-F238E27FC236}">
                  <a16:creationId xmlns:a16="http://schemas.microsoft.com/office/drawing/2014/main" xmlns="" id="{B9B2B60E-9F21-4C0A-A3FF-AC1D797A18D9}"/>
                </a:ext>
              </a:extLst>
            </p:cNvPr>
            <p:cNvSpPr>
              <a:spLocks noChangeAspect="1"/>
            </p:cNvSpPr>
            <p:nvPr userDrawn="1"/>
          </p:nvSpPr>
          <p:spPr>
            <a:xfrm>
              <a:off x="5904543" y="4282517"/>
              <a:ext cx="634816" cy="428321"/>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nvGrpSpPr>
            <p:cNvPr id="30" name="Group 29">
              <a:extLst>
                <a:ext uri="{FF2B5EF4-FFF2-40B4-BE49-F238E27FC236}">
                  <a16:creationId xmlns:a16="http://schemas.microsoft.com/office/drawing/2014/main" xmlns="" id="{2D795039-BE76-47E9-A3DC-5BBA6372C63C}"/>
                </a:ext>
              </a:extLst>
            </p:cNvPr>
            <p:cNvGrpSpPr/>
            <p:nvPr userDrawn="1"/>
          </p:nvGrpSpPr>
          <p:grpSpPr>
            <a:xfrm>
              <a:off x="6539359" y="4282517"/>
              <a:ext cx="1073064" cy="860983"/>
              <a:chOff x="6543931" y="4282517"/>
              <a:chExt cx="1073064" cy="860983"/>
            </a:xfrm>
          </p:grpSpPr>
          <p:sp>
            <p:nvSpPr>
              <p:cNvPr id="32" name="Rectangle 31">
                <a:extLst>
                  <a:ext uri="{FF2B5EF4-FFF2-40B4-BE49-F238E27FC236}">
                    <a16:creationId xmlns:a16="http://schemas.microsoft.com/office/drawing/2014/main" xmlns="" id="{A5F09420-9579-4A01-90C1-FF03AD566C32}"/>
                  </a:ext>
                </a:extLst>
              </p:cNvPr>
              <p:cNvSpPr>
                <a:spLocks noChangeAspect="1"/>
              </p:cNvSpPr>
              <p:nvPr userDrawn="1"/>
            </p:nvSpPr>
            <p:spPr>
              <a:xfrm>
                <a:off x="6972343" y="4713732"/>
                <a:ext cx="429768" cy="429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33" name="Rectangle 32">
                <a:extLst>
                  <a:ext uri="{FF2B5EF4-FFF2-40B4-BE49-F238E27FC236}">
                    <a16:creationId xmlns:a16="http://schemas.microsoft.com/office/drawing/2014/main" xmlns="" id="{2CFF35F0-6671-4016-95FA-A6B38103274D}"/>
                  </a:ext>
                </a:extLst>
              </p:cNvPr>
              <p:cNvSpPr>
                <a:spLocks noChangeAspect="1"/>
              </p:cNvSpPr>
              <p:nvPr userDrawn="1"/>
            </p:nvSpPr>
            <p:spPr>
              <a:xfrm>
                <a:off x="6543931" y="4924044"/>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34" name="Rectangle 33">
                <a:extLst>
                  <a:ext uri="{FF2B5EF4-FFF2-40B4-BE49-F238E27FC236}">
                    <a16:creationId xmlns:a16="http://schemas.microsoft.com/office/drawing/2014/main" xmlns="" id="{50998691-C597-4F00-A7F2-F447DDE3ED85}"/>
                  </a:ext>
                </a:extLst>
              </p:cNvPr>
              <p:cNvSpPr>
                <a:spLocks noChangeAspect="1"/>
              </p:cNvSpPr>
              <p:nvPr userDrawn="1"/>
            </p:nvSpPr>
            <p:spPr>
              <a:xfrm>
                <a:off x="6972343" y="4282517"/>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35" name="Rectangle 34">
                <a:extLst>
                  <a:ext uri="{FF2B5EF4-FFF2-40B4-BE49-F238E27FC236}">
                    <a16:creationId xmlns:a16="http://schemas.microsoft.com/office/drawing/2014/main" xmlns="" id="{EEDFA0D2-2D6B-40BD-A627-B9AC983A9DCE}"/>
                  </a:ext>
                </a:extLst>
              </p:cNvPr>
              <p:cNvSpPr>
                <a:spLocks noChangeAspect="1"/>
              </p:cNvSpPr>
              <p:nvPr userDrawn="1"/>
            </p:nvSpPr>
            <p:spPr>
              <a:xfrm>
                <a:off x="6754243" y="4704601"/>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36" name="Rectangle 35">
                <a:extLst>
                  <a:ext uri="{FF2B5EF4-FFF2-40B4-BE49-F238E27FC236}">
                    <a16:creationId xmlns:a16="http://schemas.microsoft.com/office/drawing/2014/main" xmlns="" id="{FC8ED0B0-C248-4C43-8C9A-CC8B041E83A0}"/>
                  </a:ext>
                </a:extLst>
              </p:cNvPr>
              <p:cNvSpPr>
                <a:spLocks noChangeAspect="1"/>
              </p:cNvSpPr>
              <p:nvPr userDrawn="1"/>
            </p:nvSpPr>
            <p:spPr>
              <a:xfrm>
                <a:off x="7397539" y="4497401"/>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37" name="Rectangle 36">
                <a:extLst>
                  <a:ext uri="{FF2B5EF4-FFF2-40B4-BE49-F238E27FC236}">
                    <a16:creationId xmlns:a16="http://schemas.microsoft.com/office/drawing/2014/main" xmlns="" id="{965EFF93-33D1-44F4-8BBD-9152C11D1E05}"/>
                  </a:ext>
                </a:extLst>
              </p:cNvPr>
              <p:cNvSpPr>
                <a:spLocks noChangeAspect="1"/>
              </p:cNvSpPr>
              <p:nvPr userDrawn="1"/>
            </p:nvSpPr>
            <p:spPr>
              <a:xfrm>
                <a:off x="6543931" y="4282517"/>
                <a:ext cx="429768" cy="428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sp>
          <p:nvSpPr>
            <p:cNvPr id="31" name="Rectangle 30">
              <a:extLst>
                <a:ext uri="{FF2B5EF4-FFF2-40B4-BE49-F238E27FC236}">
                  <a16:creationId xmlns:a16="http://schemas.microsoft.com/office/drawing/2014/main" xmlns="" id="{5C03AAFE-2CC9-4CF7-830A-CF8F3529566E}"/>
                </a:ext>
              </a:extLst>
            </p:cNvPr>
            <p:cNvSpPr>
              <a:spLocks noChangeAspect="1"/>
            </p:cNvSpPr>
            <p:nvPr userDrawn="1"/>
          </p:nvSpPr>
          <p:spPr>
            <a:xfrm>
              <a:off x="6319903" y="4924044"/>
              <a:ext cx="219456" cy="219456"/>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sp>
        <p:nvSpPr>
          <p:cNvPr id="39" name="Text Placeholder 3">
            <a:extLst>
              <a:ext uri="{FF2B5EF4-FFF2-40B4-BE49-F238E27FC236}">
                <a16:creationId xmlns:a16="http://schemas.microsoft.com/office/drawing/2014/main" xmlns="" id="{99FE5129-2396-477D-9685-CFDEA4501C02}"/>
              </a:ext>
            </a:extLst>
          </p:cNvPr>
          <p:cNvSpPr>
            <a:spLocks noGrp="1"/>
          </p:cNvSpPr>
          <p:nvPr>
            <p:ph type="body" sz="half" idx="10"/>
          </p:nvPr>
        </p:nvSpPr>
        <p:spPr>
          <a:xfrm>
            <a:off x="556391" y="6087975"/>
            <a:ext cx="6898715" cy="390144"/>
          </a:xfrm>
        </p:spPr>
        <p:txBody>
          <a:bodyPr lIns="0" tIns="0" rIns="0" bIns="0" anchor="ctr">
            <a:normAutofit/>
          </a:bodyPr>
          <a:lstStyle>
            <a:lvl1pPr marL="0" indent="0" algn="l">
              <a:lnSpc>
                <a:spcPts val="2000"/>
              </a:lnSpc>
              <a:spcBef>
                <a:spcPts val="0"/>
              </a:spcBef>
              <a:buNone/>
              <a:defRPr lang="en-US" sz="20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Click to edit Master text styles</a:t>
            </a:r>
          </a:p>
        </p:txBody>
      </p:sp>
    </p:spTree>
    <p:extLst>
      <p:ext uri="{BB962C8B-B14F-4D97-AF65-F5344CB8AC3E}">
        <p14:creationId xmlns:p14="http://schemas.microsoft.com/office/powerpoint/2010/main" val="2824572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ption Graphit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C8320E9A-232E-4E22-97BB-1142C5F126EF}"/>
              </a:ext>
            </a:extLst>
          </p:cNvPr>
          <p:cNvPicPr>
            <a:picLocks noChangeAspect="1"/>
          </p:cNvPicPr>
          <p:nvPr userDrawn="1"/>
        </p:nvPicPr>
        <p:blipFill>
          <a:blip r:embed="rId2"/>
          <a:stretch>
            <a:fillRect/>
          </a:stretch>
        </p:blipFill>
        <p:spPr>
          <a:xfrm flipH="1" flipV="1">
            <a:off x="4512" y="0"/>
            <a:ext cx="12179802" cy="6858000"/>
          </a:xfrm>
          <a:prstGeom prst="rect">
            <a:avLst/>
          </a:prstGeom>
        </p:spPr>
      </p:pic>
      <p:grpSp>
        <p:nvGrpSpPr>
          <p:cNvPr id="21" name="Group 20">
            <a:extLst>
              <a:ext uri="{FF2B5EF4-FFF2-40B4-BE49-F238E27FC236}">
                <a16:creationId xmlns:a16="http://schemas.microsoft.com/office/drawing/2014/main" xmlns="" id="{C028EC01-55AA-4796-B608-09942BD1314B}"/>
              </a:ext>
            </a:extLst>
          </p:cNvPr>
          <p:cNvGrpSpPr/>
          <p:nvPr userDrawn="1"/>
        </p:nvGrpSpPr>
        <p:grpSpPr>
          <a:xfrm>
            <a:off x="-1" y="5710024"/>
            <a:ext cx="10147255" cy="1147977"/>
            <a:chOff x="-1" y="4282517"/>
            <a:chExt cx="7612424" cy="860983"/>
          </a:xfrm>
        </p:grpSpPr>
        <p:sp>
          <p:nvSpPr>
            <p:cNvPr id="22" name="Rectangle 21">
              <a:extLst>
                <a:ext uri="{FF2B5EF4-FFF2-40B4-BE49-F238E27FC236}">
                  <a16:creationId xmlns:a16="http://schemas.microsoft.com/office/drawing/2014/main" xmlns="" id="{41EA0800-DF56-49E3-BBC6-27F057748391}"/>
                </a:ext>
              </a:extLst>
            </p:cNvPr>
            <p:cNvSpPr>
              <a:spLocks noChangeAspect="1"/>
            </p:cNvSpPr>
            <p:nvPr userDrawn="1"/>
          </p:nvSpPr>
          <p:spPr>
            <a:xfrm>
              <a:off x="5903096" y="4712285"/>
              <a:ext cx="431215" cy="431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23" name="Rectangle 22">
              <a:extLst>
                <a:ext uri="{FF2B5EF4-FFF2-40B4-BE49-F238E27FC236}">
                  <a16:creationId xmlns:a16="http://schemas.microsoft.com/office/drawing/2014/main" xmlns="" id="{F4727116-3004-4445-9C34-9DEC4713F480}"/>
                </a:ext>
              </a:extLst>
            </p:cNvPr>
            <p:cNvSpPr/>
            <p:nvPr userDrawn="1"/>
          </p:nvSpPr>
          <p:spPr>
            <a:xfrm>
              <a:off x="190123" y="4399984"/>
              <a:ext cx="1937441" cy="633743"/>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38" name="Rectangle 37">
              <a:extLst>
                <a:ext uri="{FF2B5EF4-FFF2-40B4-BE49-F238E27FC236}">
                  <a16:creationId xmlns:a16="http://schemas.microsoft.com/office/drawing/2014/main" xmlns="" id="{D7494900-253E-45B0-A91D-E3A2991479BA}"/>
                </a:ext>
              </a:extLst>
            </p:cNvPr>
            <p:cNvSpPr/>
            <p:nvPr userDrawn="1"/>
          </p:nvSpPr>
          <p:spPr>
            <a:xfrm>
              <a:off x="-1" y="4282517"/>
              <a:ext cx="5904544" cy="860983"/>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0" name="Rectangle 39">
              <a:extLst>
                <a:ext uri="{FF2B5EF4-FFF2-40B4-BE49-F238E27FC236}">
                  <a16:creationId xmlns:a16="http://schemas.microsoft.com/office/drawing/2014/main" xmlns="" id="{A82A5ECA-D4FB-4428-9E94-9F8EB22C618C}"/>
                </a:ext>
              </a:extLst>
            </p:cNvPr>
            <p:cNvSpPr>
              <a:spLocks noChangeAspect="1"/>
            </p:cNvSpPr>
            <p:nvPr userDrawn="1"/>
          </p:nvSpPr>
          <p:spPr>
            <a:xfrm>
              <a:off x="6319903" y="4704601"/>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dirty="0"/>
            </a:p>
          </p:txBody>
        </p:sp>
        <p:sp>
          <p:nvSpPr>
            <p:cNvPr id="41" name="Rectangle 40">
              <a:extLst>
                <a:ext uri="{FF2B5EF4-FFF2-40B4-BE49-F238E27FC236}">
                  <a16:creationId xmlns:a16="http://schemas.microsoft.com/office/drawing/2014/main" xmlns="" id="{AAA62B65-22AE-49D9-B700-FA720F5CDA61}"/>
                </a:ext>
              </a:extLst>
            </p:cNvPr>
            <p:cNvSpPr>
              <a:spLocks noChangeAspect="1"/>
            </p:cNvSpPr>
            <p:nvPr userDrawn="1"/>
          </p:nvSpPr>
          <p:spPr>
            <a:xfrm>
              <a:off x="5904543" y="4282517"/>
              <a:ext cx="634816" cy="428321"/>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nvGrpSpPr>
            <p:cNvPr id="42" name="Group 41">
              <a:extLst>
                <a:ext uri="{FF2B5EF4-FFF2-40B4-BE49-F238E27FC236}">
                  <a16:creationId xmlns:a16="http://schemas.microsoft.com/office/drawing/2014/main" xmlns="" id="{2ECF7DCC-FB5D-4FF6-B5E8-6EC806B4B9C1}"/>
                </a:ext>
              </a:extLst>
            </p:cNvPr>
            <p:cNvGrpSpPr/>
            <p:nvPr userDrawn="1"/>
          </p:nvGrpSpPr>
          <p:grpSpPr>
            <a:xfrm>
              <a:off x="6539359" y="4282517"/>
              <a:ext cx="1073064" cy="860983"/>
              <a:chOff x="6543931" y="4282517"/>
              <a:chExt cx="1073064" cy="860983"/>
            </a:xfrm>
          </p:grpSpPr>
          <p:sp>
            <p:nvSpPr>
              <p:cNvPr id="44" name="Rectangle 43">
                <a:extLst>
                  <a:ext uri="{FF2B5EF4-FFF2-40B4-BE49-F238E27FC236}">
                    <a16:creationId xmlns:a16="http://schemas.microsoft.com/office/drawing/2014/main" xmlns="" id="{D4495DA6-8F94-4B4D-8D6A-C727DE5FA898}"/>
                  </a:ext>
                </a:extLst>
              </p:cNvPr>
              <p:cNvSpPr>
                <a:spLocks noChangeAspect="1"/>
              </p:cNvSpPr>
              <p:nvPr userDrawn="1"/>
            </p:nvSpPr>
            <p:spPr>
              <a:xfrm>
                <a:off x="6972343" y="4713732"/>
                <a:ext cx="429768" cy="429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5" name="Rectangle 44">
                <a:extLst>
                  <a:ext uri="{FF2B5EF4-FFF2-40B4-BE49-F238E27FC236}">
                    <a16:creationId xmlns:a16="http://schemas.microsoft.com/office/drawing/2014/main" xmlns="" id="{1EB1A99B-7760-449A-9588-96AAE693322B}"/>
                  </a:ext>
                </a:extLst>
              </p:cNvPr>
              <p:cNvSpPr>
                <a:spLocks noChangeAspect="1"/>
              </p:cNvSpPr>
              <p:nvPr userDrawn="1"/>
            </p:nvSpPr>
            <p:spPr>
              <a:xfrm>
                <a:off x="6543931" y="4924044"/>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6" name="Rectangle 45">
                <a:extLst>
                  <a:ext uri="{FF2B5EF4-FFF2-40B4-BE49-F238E27FC236}">
                    <a16:creationId xmlns:a16="http://schemas.microsoft.com/office/drawing/2014/main" xmlns="" id="{55F43691-9827-4D54-A84A-BA2EDBE629C3}"/>
                  </a:ext>
                </a:extLst>
              </p:cNvPr>
              <p:cNvSpPr>
                <a:spLocks noChangeAspect="1"/>
              </p:cNvSpPr>
              <p:nvPr userDrawn="1"/>
            </p:nvSpPr>
            <p:spPr>
              <a:xfrm>
                <a:off x="6972343" y="4282517"/>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7" name="Rectangle 46">
                <a:extLst>
                  <a:ext uri="{FF2B5EF4-FFF2-40B4-BE49-F238E27FC236}">
                    <a16:creationId xmlns:a16="http://schemas.microsoft.com/office/drawing/2014/main" xmlns="" id="{2D5A8A69-1A5C-402B-B7A0-668B23EA4F31}"/>
                  </a:ext>
                </a:extLst>
              </p:cNvPr>
              <p:cNvSpPr>
                <a:spLocks noChangeAspect="1"/>
              </p:cNvSpPr>
              <p:nvPr userDrawn="1"/>
            </p:nvSpPr>
            <p:spPr>
              <a:xfrm>
                <a:off x="6754243" y="4704601"/>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8" name="Rectangle 47">
                <a:extLst>
                  <a:ext uri="{FF2B5EF4-FFF2-40B4-BE49-F238E27FC236}">
                    <a16:creationId xmlns:a16="http://schemas.microsoft.com/office/drawing/2014/main" xmlns="" id="{F23D7858-FDE2-497C-8626-E7D6611FED49}"/>
                  </a:ext>
                </a:extLst>
              </p:cNvPr>
              <p:cNvSpPr>
                <a:spLocks noChangeAspect="1"/>
              </p:cNvSpPr>
              <p:nvPr userDrawn="1"/>
            </p:nvSpPr>
            <p:spPr>
              <a:xfrm>
                <a:off x="7397539" y="4497401"/>
                <a:ext cx="219456" cy="219456"/>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sp>
            <p:nvSpPr>
              <p:cNvPr id="49" name="Rectangle 48">
                <a:extLst>
                  <a:ext uri="{FF2B5EF4-FFF2-40B4-BE49-F238E27FC236}">
                    <a16:creationId xmlns:a16="http://schemas.microsoft.com/office/drawing/2014/main" xmlns="" id="{103C6812-B47F-4DCE-BF68-16F1C3DCA40E}"/>
                  </a:ext>
                </a:extLst>
              </p:cNvPr>
              <p:cNvSpPr>
                <a:spLocks noChangeAspect="1"/>
              </p:cNvSpPr>
              <p:nvPr userDrawn="1"/>
            </p:nvSpPr>
            <p:spPr>
              <a:xfrm>
                <a:off x="6543931" y="4282517"/>
                <a:ext cx="429768" cy="428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sp>
          <p:nvSpPr>
            <p:cNvPr id="43" name="Rectangle 42">
              <a:extLst>
                <a:ext uri="{FF2B5EF4-FFF2-40B4-BE49-F238E27FC236}">
                  <a16:creationId xmlns:a16="http://schemas.microsoft.com/office/drawing/2014/main" xmlns="" id="{ADF9D2B6-0C9C-4E79-83A9-FDA1678DBC46}"/>
                </a:ext>
              </a:extLst>
            </p:cNvPr>
            <p:cNvSpPr>
              <a:spLocks noChangeAspect="1"/>
            </p:cNvSpPr>
            <p:nvPr userDrawn="1"/>
          </p:nvSpPr>
          <p:spPr>
            <a:xfrm>
              <a:off x="6319903" y="4924044"/>
              <a:ext cx="219456" cy="219456"/>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pic>
        <p:nvPicPr>
          <p:cNvPr id="50" name="Graphic 49">
            <a:extLst>
              <a:ext uri="{FF2B5EF4-FFF2-40B4-BE49-F238E27FC236}">
                <a16:creationId xmlns:a16="http://schemas.microsoft.com/office/drawing/2014/main" xmlns="" id="{2D864AE9-4D51-4F2F-A802-E4D3593C624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0985199" y="5823520"/>
            <a:ext cx="788013" cy="682752"/>
          </a:xfrm>
          <a:prstGeom prst="rect">
            <a:avLst/>
          </a:prstGeom>
        </p:spPr>
      </p:pic>
      <p:sp>
        <p:nvSpPr>
          <p:cNvPr id="51" name="Text Placeholder 3">
            <a:extLst>
              <a:ext uri="{FF2B5EF4-FFF2-40B4-BE49-F238E27FC236}">
                <a16:creationId xmlns:a16="http://schemas.microsoft.com/office/drawing/2014/main" xmlns="" id="{CCCB6F06-39CE-4565-873A-85E65B6F0C73}"/>
              </a:ext>
            </a:extLst>
          </p:cNvPr>
          <p:cNvSpPr>
            <a:spLocks noGrp="1"/>
          </p:cNvSpPr>
          <p:nvPr>
            <p:ph type="body" sz="half" idx="10"/>
          </p:nvPr>
        </p:nvSpPr>
        <p:spPr>
          <a:xfrm>
            <a:off x="556391" y="6087975"/>
            <a:ext cx="6898715" cy="390144"/>
          </a:xfrm>
        </p:spPr>
        <p:txBody>
          <a:bodyPr lIns="0" tIns="0" rIns="0" bIns="0" anchor="ctr">
            <a:normAutofit/>
          </a:bodyPr>
          <a:lstStyle>
            <a:lvl1pPr marL="0" indent="0" algn="l">
              <a:lnSpc>
                <a:spcPts val="2000"/>
              </a:lnSpc>
              <a:spcBef>
                <a:spcPts val="0"/>
              </a:spcBef>
              <a:buNone/>
              <a:defRPr lang="en-US" sz="20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Click to edit Master text styles</a:t>
            </a:r>
          </a:p>
        </p:txBody>
      </p:sp>
    </p:spTree>
    <p:extLst>
      <p:ext uri="{BB962C8B-B14F-4D97-AF65-F5344CB8AC3E}">
        <p14:creationId xmlns:p14="http://schemas.microsoft.com/office/powerpoint/2010/main" val="663459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with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698C23F-E501-40C8-853C-5EC680097BF4}"/>
              </a:ext>
            </a:extLst>
          </p:cNvPr>
          <p:cNvPicPr>
            <a:picLocks noChangeAspect="1"/>
          </p:cNvPicPr>
          <p:nvPr userDrawn="1"/>
        </p:nvPicPr>
        <p:blipFill>
          <a:blip r:embed="rId2"/>
          <a:stretch>
            <a:fillRect/>
          </a:stretch>
        </p:blipFill>
        <p:spPr>
          <a:xfrm flipH="1" flipV="1">
            <a:off x="4512" y="0"/>
            <a:ext cx="12179802" cy="6858000"/>
          </a:xfrm>
          <a:prstGeom prst="rect">
            <a:avLst/>
          </a:prstGeom>
        </p:spPr>
      </p:pic>
      <p:sp>
        <p:nvSpPr>
          <p:cNvPr id="7" name="Text Placeholder 2">
            <a:extLst>
              <a:ext uri="{FF2B5EF4-FFF2-40B4-BE49-F238E27FC236}">
                <a16:creationId xmlns:a16="http://schemas.microsoft.com/office/drawing/2014/main" xmlns="" id="{EA5A37DB-3953-4753-82E2-A3D157AE1FCC}"/>
              </a:ext>
            </a:extLst>
          </p:cNvPr>
          <p:cNvSpPr>
            <a:spLocks noGrp="1"/>
          </p:cNvSpPr>
          <p:nvPr>
            <p:ph type="body" sz="quarter" idx="10" hasCustomPrompt="1"/>
          </p:nvPr>
        </p:nvSpPr>
        <p:spPr>
          <a:xfrm>
            <a:off x="306260" y="1595297"/>
            <a:ext cx="11576304" cy="4989653"/>
          </a:xfrm>
          <a:solidFill>
            <a:srgbClr val="1B2B36">
              <a:alpha val="50000"/>
            </a:srgbClr>
          </a:solidFill>
        </p:spPr>
        <p:txBody>
          <a:bodyPr/>
          <a:lstStyle>
            <a:lvl1pPr>
              <a:defRPr sz="2800">
                <a:solidFill>
                  <a:schemeClr val="bg1"/>
                </a:solidFill>
                <a:latin typeface="Courier New" panose="02070309020205020404" pitchFamily="49" charset="0"/>
                <a:cs typeface="Courier New" panose="02070309020205020404" pitchFamily="49" charset="0"/>
              </a:defRPr>
            </a:lvl1pPr>
            <a:lvl2pPr marL="0" indent="0">
              <a:buNone/>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Click to add your code</a:t>
            </a:r>
          </a:p>
        </p:txBody>
      </p:sp>
      <p:sp>
        <p:nvSpPr>
          <p:cNvPr id="2" name="Title 1">
            <a:extLst>
              <a:ext uri="{FF2B5EF4-FFF2-40B4-BE49-F238E27FC236}">
                <a16:creationId xmlns:a16="http://schemas.microsoft.com/office/drawing/2014/main" xmlns="" id="{B426B4B0-B32C-41E6-8BAB-B7C68916029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6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rgbClr val="21313C"/>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12E8710A-8CC2-4B55-B6C9-FFCEF8D5E5B7}"/>
              </a:ext>
            </a:extLst>
          </p:cNvPr>
          <p:cNvGrpSpPr/>
          <p:nvPr userDrawn="1"/>
        </p:nvGrpSpPr>
        <p:grpSpPr>
          <a:xfrm>
            <a:off x="2466" y="0"/>
            <a:ext cx="12186359" cy="6858003"/>
            <a:chOff x="1850" y="0"/>
            <a:chExt cx="9142150" cy="5143502"/>
          </a:xfrm>
        </p:grpSpPr>
        <p:pic>
          <p:nvPicPr>
            <p:cNvPr id="20" name="Google Shape;10;p2">
              <a:extLst>
                <a:ext uri="{FF2B5EF4-FFF2-40B4-BE49-F238E27FC236}">
                  <a16:creationId xmlns:a16="http://schemas.microsoft.com/office/drawing/2014/main" xmlns="" id="{FA27BB40-FB1A-4308-B49A-557873EAE023}"/>
                </a:ext>
              </a:extLst>
            </p:cNvPr>
            <p:cNvPicPr preferRelativeResize="0"/>
            <p:nvPr userDrawn="1"/>
          </p:nvPicPr>
          <p:blipFill rotWithShape="1">
            <a:blip r:embed="rId2">
              <a:alphaModFix/>
            </a:blip>
            <a:srcRect l="-1" t="316" r="297"/>
            <a:stretch/>
          </p:blipFill>
          <p:spPr>
            <a:xfrm>
              <a:off x="1850" y="0"/>
              <a:ext cx="9142150" cy="5143502"/>
            </a:xfrm>
            <a:prstGeom prst="rect">
              <a:avLst/>
            </a:prstGeom>
            <a:noFill/>
            <a:ln>
              <a:noFill/>
            </a:ln>
          </p:spPr>
        </p:pic>
        <p:sp>
          <p:nvSpPr>
            <p:cNvPr id="21" name="Rectangle 20">
              <a:extLst>
                <a:ext uri="{FF2B5EF4-FFF2-40B4-BE49-F238E27FC236}">
                  <a16:creationId xmlns:a16="http://schemas.microsoft.com/office/drawing/2014/main" xmlns="" id="{979BAD10-CEC1-46B8-A6D3-A00F14B4597C}"/>
                </a:ext>
              </a:extLst>
            </p:cNvPr>
            <p:cNvSpPr/>
            <p:nvPr userDrawn="1"/>
          </p:nvSpPr>
          <p:spPr>
            <a:xfrm>
              <a:off x="127379" y="4540155"/>
              <a:ext cx="1473958" cy="495869"/>
            </a:xfrm>
            <a:prstGeom prst="rect">
              <a:avLst/>
            </a:prstGeom>
            <a:solidFill>
              <a:srgbClr val="1C2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sp>
        <p:nvSpPr>
          <p:cNvPr id="11" name="Title 1">
            <a:extLst>
              <a:ext uri="{FF2B5EF4-FFF2-40B4-BE49-F238E27FC236}">
                <a16:creationId xmlns:a16="http://schemas.microsoft.com/office/drawing/2014/main" xmlns="" id="{CFB94D7F-5FCF-4010-ACDA-D292F533F48D}"/>
              </a:ext>
            </a:extLst>
          </p:cNvPr>
          <p:cNvSpPr>
            <a:spLocks noGrp="1"/>
          </p:cNvSpPr>
          <p:nvPr>
            <p:ph type="ctrTitle"/>
          </p:nvPr>
        </p:nvSpPr>
        <p:spPr>
          <a:xfrm>
            <a:off x="827914" y="3422301"/>
            <a:ext cx="8638086" cy="1221660"/>
          </a:xfrm>
        </p:spPr>
        <p:txBody>
          <a:bodyPr lIns="0" rIns="0" anchor="b">
            <a:noAutofit/>
          </a:bodyPr>
          <a:lstStyle>
            <a:lvl1pPr algn="l">
              <a:lnSpc>
                <a:spcPts val="2800"/>
              </a:lnSpc>
              <a:defRPr lang="en-US" sz="2600" b="0" i="0" u="none" strike="noStrike" kern="1200" cap="none" dirty="0">
                <a:solidFill>
                  <a:schemeClr val="accent5"/>
                </a:solidFill>
                <a:latin typeface="+mj-lt"/>
                <a:ea typeface="+mj-ea"/>
                <a:cs typeface="+mj-cs"/>
                <a:sym typeface="Arial"/>
              </a:defRPr>
            </a:lvl1pPr>
          </a:lstStyle>
          <a:p>
            <a:r>
              <a:rPr lang="en-US" dirty="0"/>
              <a:t>Click to edit Master title style</a:t>
            </a:r>
          </a:p>
        </p:txBody>
      </p:sp>
      <p:sp>
        <p:nvSpPr>
          <p:cNvPr id="13" name="Text Placeholder 3">
            <a:extLst>
              <a:ext uri="{FF2B5EF4-FFF2-40B4-BE49-F238E27FC236}">
                <a16:creationId xmlns:a16="http://schemas.microsoft.com/office/drawing/2014/main" xmlns="" id="{2BDC2561-3F6F-4895-8D6F-130CC4BAE677}"/>
              </a:ext>
            </a:extLst>
          </p:cNvPr>
          <p:cNvSpPr>
            <a:spLocks noGrp="1"/>
          </p:cNvSpPr>
          <p:nvPr>
            <p:ph type="body" sz="half" idx="10"/>
          </p:nvPr>
        </p:nvSpPr>
        <p:spPr>
          <a:xfrm>
            <a:off x="832944" y="4780641"/>
            <a:ext cx="4266089" cy="556311"/>
          </a:xfrm>
        </p:spPr>
        <p:txBody>
          <a:bodyPr lIns="0" tIns="0" rIns="0" bIns="0" anchor="t">
            <a:normAutofit/>
          </a:bodyPr>
          <a:lstStyle>
            <a:lvl1pPr marL="0" indent="0" algn="l">
              <a:lnSpc>
                <a:spcPts val="2200"/>
              </a:lnSpc>
              <a:spcBef>
                <a:spcPts val="0"/>
              </a:spcBef>
              <a:buNone/>
              <a:defRPr lang="en-US" sz="20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Click to edit Master text styles</a:t>
            </a:r>
          </a:p>
        </p:txBody>
      </p:sp>
      <p:sp>
        <p:nvSpPr>
          <p:cNvPr id="15" name="Text Placeholder 3">
            <a:extLst>
              <a:ext uri="{FF2B5EF4-FFF2-40B4-BE49-F238E27FC236}">
                <a16:creationId xmlns:a16="http://schemas.microsoft.com/office/drawing/2014/main" xmlns="" id="{803B93F0-5E85-4124-9938-A42290068CE5}"/>
              </a:ext>
            </a:extLst>
          </p:cNvPr>
          <p:cNvSpPr>
            <a:spLocks noGrp="1"/>
          </p:cNvSpPr>
          <p:nvPr>
            <p:ph type="body" sz="half" idx="11"/>
          </p:nvPr>
        </p:nvSpPr>
        <p:spPr>
          <a:xfrm>
            <a:off x="5199911" y="4780642"/>
            <a:ext cx="4266089" cy="556309"/>
          </a:xfrm>
        </p:spPr>
        <p:txBody>
          <a:bodyPr lIns="0" tIns="0" rIns="0" bIns="0" anchor="t">
            <a:normAutofit/>
          </a:bodyPr>
          <a:lstStyle>
            <a:lvl1pPr marL="0" indent="0" algn="l">
              <a:lnSpc>
                <a:spcPts val="2200"/>
              </a:lnSpc>
              <a:spcBef>
                <a:spcPts val="0"/>
              </a:spcBef>
              <a:buNone/>
              <a:defRPr lang="en-US" sz="20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Click to edit Master text styles</a:t>
            </a:r>
          </a:p>
        </p:txBody>
      </p:sp>
      <p:pic>
        <p:nvPicPr>
          <p:cNvPr id="18" name="Google Shape;82;p19">
            <a:extLst>
              <a:ext uri="{FF2B5EF4-FFF2-40B4-BE49-F238E27FC236}">
                <a16:creationId xmlns:a16="http://schemas.microsoft.com/office/drawing/2014/main" xmlns="" id="{68674E89-7F87-4789-8987-3560E3AC742A}"/>
              </a:ext>
            </a:extLst>
          </p:cNvPr>
          <p:cNvPicPr preferRelativeResize="0"/>
          <p:nvPr userDrawn="1"/>
        </p:nvPicPr>
        <p:blipFill>
          <a:blip r:embed="rId3">
            <a:alphaModFix/>
          </a:blip>
          <a:stretch>
            <a:fillRect/>
          </a:stretch>
        </p:blipFill>
        <p:spPr>
          <a:xfrm>
            <a:off x="827914" y="1628165"/>
            <a:ext cx="1978193" cy="662860"/>
          </a:xfrm>
          <a:prstGeom prst="rect">
            <a:avLst/>
          </a:prstGeom>
          <a:noFill/>
          <a:ln>
            <a:noFill/>
          </a:ln>
        </p:spPr>
      </p:pic>
      <p:sp>
        <p:nvSpPr>
          <p:cNvPr id="24" name="Text Placeholder 3">
            <a:extLst>
              <a:ext uri="{FF2B5EF4-FFF2-40B4-BE49-F238E27FC236}">
                <a16:creationId xmlns:a16="http://schemas.microsoft.com/office/drawing/2014/main" xmlns="" id="{E8CDF674-CCF9-4FF8-9EEC-671663BE13F1}"/>
              </a:ext>
            </a:extLst>
          </p:cNvPr>
          <p:cNvSpPr>
            <a:spLocks noGrp="1"/>
          </p:cNvSpPr>
          <p:nvPr>
            <p:ph type="body" sz="half" idx="13" hasCustomPrompt="1"/>
          </p:nvPr>
        </p:nvSpPr>
        <p:spPr>
          <a:xfrm>
            <a:off x="5564836" y="5374452"/>
            <a:ext cx="3906196" cy="295869"/>
          </a:xfrm>
        </p:spPr>
        <p:txBody>
          <a:bodyPr lIns="0" tIns="0" rIns="0" bIns="0" anchor="ctr">
            <a:noAutofit/>
          </a:bodyPr>
          <a:lstStyle>
            <a:lvl1pPr marL="0" indent="0" algn="l">
              <a:lnSpc>
                <a:spcPct val="150000"/>
              </a:lnSpc>
              <a:spcBef>
                <a:spcPts val="0"/>
              </a:spcBef>
              <a:buNone/>
              <a:defRPr lang="en-US" sz="14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a:t>
            </a:r>
            <a:r>
              <a:rPr lang="en-US" dirty="0" err="1"/>
              <a:t>TwitterHandle</a:t>
            </a:r>
            <a:endParaRPr lang="en-US" dirty="0"/>
          </a:p>
        </p:txBody>
      </p:sp>
      <p:sp>
        <p:nvSpPr>
          <p:cNvPr id="26" name="Text Placeholder 3">
            <a:extLst>
              <a:ext uri="{FF2B5EF4-FFF2-40B4-BE49-F238E27FC236}">
                <a16:creationId xmlns:a16="http://schemas.microsoft.com/office/drawing/2014/main" xmlns="" id="{01D92A3D-1E80-43FB-8950-93085E8F2770}"/>
              </a:ext>
            </a:extLst>
          </p:cNvPr>
          <p:cNvSpPr>
            <a:spLocks noGrp="1"/>
          </p:cNvSpPr>
          <p:nvPr>
            <p:ph type="body" sz="half" idx="14" hasCustomPrompt="1"/>
          </p:nvPr>
        </p:nvSpPr>
        <p:spPr>
          <a:xfrm>
            <a:off x="1187809" y="5376268"/>
            <a:ext cx="3906196" cy="295869"/>
          </a:xfrm>
        </p:spPr>
        <p:txBody>
          <a:bodyPr lIns="0" tIns="0" rIns="0" bIns="0" anchor="ctr">
            <a:noAutofit/>
          </a:bodyPr>
          <a:lstStyle>
            <a:lvl1pPr marL="0" indent="0" algn="l">
              <a:lnSpc>
                <a:spcPct val="150000"/>
              </a:lnSpc>
              <a:spcBef>
                <a:spcPts val="0"/>
              </a:spcBef>
              <a:buNone/>
              <a:defRPr lang="en-US" sz="1400" kern="1200">
                <a:solidFill>
                  <a:schemeClr val="bg1"/>
                </a:solidFill>
                <a:latin typeface="DINOT" panose="020B0504020101010102" pitchFamily="34" charset="0"/>
                <a:ea typeface="+mn-ea"/>
                <a:cs typeface="+mn-cs"/>
              </a:defRPr>
            </a:lvl1pPr>
            <a:lvl2pPr marL="609448" indent="0">
              <a:buNone/>
              <a:defRPr sz="1866"/>
            </a:lvl2pPr>
            <a:lvl3pPr marL="1218895" indent="0">
              <a:buNone/>
              <a:defRPr sz="1600"/>
            </a:lvl3pPr>
            <a:lvl4pPr marL="1828343" indent="0">
              <a:buNone/>
              <a:defRPr sz="1333"/>
            </a:lvl4pPr>
            <a:lvl5pPr marL="2437790" indent="0">
              <a:buNone/>
              <a:defRPr sz="1333"/>
            </a:lvl5pPr>
            <a:lvl6pPr marL="3047238" indent="0">
              <a:buNone/>
              <a:defRPr sz="1333"/>
            </a:lvl6pPr>
            <a:lvl7pPr marL="3656686" indent="0">
              <a:buNone/>
              <a:defRPr sz="1333"/>
            </a:lvl7pPr>
            <a:lvl8pPr marL="4266133" indent="0">
              <a:buNone/>
              <a:defRPr sz="1333"/>
            </a:lvl8pPr>
            <a:lvl9pPr marL="4875581" indent="0">
              <a:buNone/>
              <a:defRPr sz="1333"/>
            </a:lvl9pPr>
          </a:lstStyle>
          <a:p>
            <a:pPr lvl="0"/>
            <a:r>
              <a:rPr lang="en-US" dirty="0"/>
              <a:t>@</a:t>
            </a:r>
            <a:r>
              <a:rPr lang="en-US" dirty="0" err="1"/>
              <a:t>TwitterHandle</a:t>
            </a:r>
            <a:endParaRPr lang="en-US" dirty="0"/>
          </a:p>
        </p:txBody>
      </p:sp>
      <p:sp>
        <p:nvSpPr>
          <p:cNvPr id="27" name="Freeform 86">
            <a:extLst>
              <a:ext uri="{FF2B5EF4-FFF2-40B4-BE49-F238E27FC236}">
                <a16:creationId xmlns:a16="http://schemas.microsoft.com/office/drawing/2014/main" xmlns="" id="{C671C91F-9242-4352-A82F-4B17F38CF2E7}"/>
              </a:ext>
            </a:extLst>
          </p:cNvPr>
          <p:cNvSpPr>
            <a:spLocks noChangeArrowheads="1"/>
          </p:cNvSpPr>
          <p:nvPr userDrawn="1"/>
        </p:nvSpPr>
        <p:spPr bwMode="auto">
          <a:xfrm>
            <a:off x="827914" y="5391545"/>
            <a:ext cx="260387" cy="2557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67" tIns="60933" rIns="121867" bIns="60933" anchor="ctr"/>
          <a:lstStyle/>
          <a:p>
            <a:pPr defTabSz="2437303" fontAlgn="auto">
              <a:spcBef>
                <a:spcPts val="0"/>
              </a:spcBef>
              <a:spcAft>
                <a:spcPts val="0"/>
              </a:spcAft>
              <a:defRPr/>
            </a:pPr>
            <a:endParaRPr lang="en-US" sz="2487" dirty="0">
              <a:solidFill>
                <a:schemeClr val="bg1"/>
              </a:solidFill>
              <a:latin typeface="DINOT" panose="020B0504020101010102" pitchFamily="34" charset="0"/>
              <a:ea typeface="+mn-ea"/>
              <a:cs typeface="+mn-cs"/>
            </a:endParaRPr>
          </a:p>
        </p:txBody>
      </p:sp>
      <p:sp>
        <p:nvSpPr>
          <p:cNvPr id="28" name="Freeform 86">
            <a:extLst>
              <a:ext uri="{FF2B5EF4-FFF2-40B4-BE49-F238E27FC236}">
                <a16:creationId xmlns:a16="http://schemas.microsoft.com/office/drawing/2014/main" xmlns="" id="{544FA60D-B2EA-4031-B4D2-689D477CEE64}"/>
              </a:ext>
            </a:extLst>
          </p:cNvPr>
          <p:cNvSpPr>
            <a:spLocks noChangeArrowheads="1"/>
          </p:cNvSpPr>
          <p:nvPr userDrawn="1"/>
        </p:nvSpPr>
        <p:spPr bwMode="auto">
          <a:xfrm>
            <a:off x="5199911" y="5391545"/>
            <a:ext cx="260387" cy="2557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67" tIns="60933" rIns="121867" bIns="60933" anchor="ctr"/>
          <a:lstStyle/>
          <a:p>
            <a:pPr defTabSz="2437303" fontAlgn="auto">
              <a:spcBef>
                <a:spcPts val="0"/>
              </a:spcBef>
              <a:spcAft>
                <a:spcPts val="0"/>
              </a:spcAft>
              <a:defRPr/>
            </a:pPr>
            <a:endParaRPr lang="en-US" sz="2487" dirty="0">
              <a:solidFill>
                <a:schemeClr val="bg1"/>
              </a:solidFill>
              <a:latin typeface="DINOT" panose="020B0504020101010102" pitchFamily="34" charset="0"/>
              <a:ea typeface="+mn-ea"/>
              <a:cs typeface="+mn-cs"/>
            </a:endParaRPr>
          </a:p>
        </p:txBody>
      </p:sp>
    </p:spTree>
    <p:extLst>
      <p:ext uri="{BB962C8B-B14F-4D97-AF65-F5344CB8AC3E}">
        <p14:creationId xmlns:p14="http://schemas.microsoft.com/office/powerpoint/2010/main" val="2430174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Comparison with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698C23F-E501-40C8-853C-5EC680097BF4}"/>
              </a:ext>
            </a:extLst>
          </p:cNvPr>
          <p:cNvPicPr>
            <a:picLocks noChangeAspect="1"/>
          </p:cNvPicPr>
          <p:nvPr userDrawn="1"/>
        </p:nvPicPr>
        <p:blipFill>
          <a:blip r:embed="rId2"/>
          <a:stretch>
            <a:fillRect/>
          </a:stretch>
        </p:blipFill>
        <p:spPr>
          <a:xfrm flipH="1" flipV="1">
            <a:off x="4512" y="0"/>
            <a:ext cx="12179802" cy="6858000"/>
          </a:xfrm>
          <a:prstGeom prst="rect">
            <a:avLst/>
          </a:prstGeom>
        </p:spPr>
      </p:pic>
      <p:sp>
        <p:nvSpPr>
          <p:cNvPr id="7" name="Text Placeholder 2">
            <a:extLst>
              <a:ext uri="{FF2B5EF4-FFF2-40B4-BE49-F238E27FC236}">
                <a16:creationId xmlns:a16="http://schemas.microsoft.com/office/drawing/2014/main" xmlns="" id="{EA5A37DB-3953-4753-82E2-A3D157AE1FCC}"/>
              </a:ext>
            </a:extLst>
          </p:cNvPr>
          <p:cNvSpPr>
            <a:spLocks noGrp="1"/>
          </p:cNvSpPr>
          <p:nvPr>
            <p:ph type="body" sz="quarter" idx="10" hasCustomPrompt="1"/>
          </p:nvPr>
        </p:nvSpPr>
        <p:spPr>
          <a:xfrm>
            <a:off x="306260" y="1595297"/>
            <a:ext cx="5788152" cy="4989653"/>
          </a:xfrm>
          <a:solidFill>
            <a:srgbClr val="1B2B36">
              <a:alpha val="50000"/>
            </a:srgbClr>
          </a:solidFill>
        </p:spPr>
        <p:txBody>
          <a:bodyPr rIns="457200"/>
          <a:lstStyle>
            <a:lvl1pPr>
              <a:defRPr sz="2000">
                <a:solidFill>
                  <a:schemeClr val="bg1"/>
                </a:solidFill>
                <a:latin typeface="Courier New" panose="02070309020205020404" pitchFamily="49" charset="0"/>
                <a:cs typeface="Courier New" panose="02070309020205020404" pitchFamily="49" charset="0"/>
              </a:defRPr>
            </a:lvl1pPr>
            <a:lvl2pPr marL="0" indent="0">
              <a:buNone/>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Click to add your code</a:t>
            </a:r>
          </a:p>
        </p:txBody>
      </p:sp>
      <p:sp>
        <p:nvSpPr>
          <p:cNvPr id="2" name="Title 1">
            <a:extLst>
              <a:ext uri="{FF2B5EF4-FFF2-40B4-BE49-F238E27FC236}">
                <a16:creationId xmlns:a16="http://schemas.microsoft.com/office/drawing/2014/main" xmlns="" id="{B426B4B0-B32C-41E6-8BAB-B7C68916029B}"/>
              </a:ext>
            </a:extLst>
          </p:cNvPr>
          <p:cNvSpPr>
            <a:spLocks noGrp="1"/>
          </p:cNvSpPr>
          <p:nvPr>
            <p:ph type="title"/>
          </p:nvPr>
        </p:nvSpPr>
        <p:spPr/>
        <p:txBody>
          <a:bodyPr/>
          <a:lstStyle/>
          <a:p>
            <a:r>
              <a:rPr lang="en-US" dirty="0"/>
              <a:t>Click to edit Master title style</a:t>
            </a:r>
          </a:p>
        </p:txBody>
      </p:sp>
      <p:sp>
        <p:nvSpPr>
          <p:cNvPr id="5" name="Text Placeholder 2">
            <a:extLst>
              <a:ext uri="{FF2B5EF4-FFF2-40B4-BE49-F238E27FC236}">
                <a16:creationId xmlns:a16="http://schemas.microsoft.com/office/drawing/2014/main" xmlns="" id="{D73BF294-5C3B-4BB4-BBAE-47DBEEE530A2}"/>
              </a:ext>
            </a:extLst>
          </p:cNvPr>
          <p:cNvSpPr>
            <a:spLocks noGrp="1"/>
          </p:cNvSpPr>
          <p:nvPr>
            <p:ph type="body" sz="quarter" idx="11" hasCustomPrompt="1"/>
          </p:nvPr>
        </p:nvSpPr>
        <p:spPr>
          <a:xfrm>
            <a:off x="6094412" y="1595297"/>
            <a:ext cx="5788153" cy="4989653"/>
          </a:xfrm>
          <a:solidFill>
            <a:srgbClr val="1B2B36">
              <a:alpha val="50000"/>
            </a:srgbClr>
          </a:solidFill>
        </p:spPr>
        <p:txBody>
          <a:bodyPr lIns="457200" rIns="0"/>
          <a:lstStyle>
            <a:lvl1pPr>
              <a:defRPr sz="2000">
                <a:solidFill>
                  <a:schemeClr val="bg1"/>
                </a:solidFill>
                <a:latin typeface="Courier New" panose="02070309020205020404" pitchFamily="49" charset="0"/>
                <a:cs typeface="Courier New" panose="02070309020205020404" pitchFamily="49" charset="0"/>
              </a:defRPr>
            </a:lvl1pPr>
            <a:lvl2pPr marL="0" indent="0">
              <a:buNone/>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Click to add your code</a:t>
            </a:r>
          </a:p>
        </p:txBody>
      </p:sp>
      <p:cxnSp>
        <p:nvCxnSpPr>
          <p:cNvPr id="4" name="Straight Connector 3">
            <a:extLst>
              <a:ext uri="{FF2B5EF4-FFF2-40B4-BE49-F238E27FC236}">
                <a16:creationId xmlns:a16="http://schemas.microsoft.com/office/drawing/2014/main" xmlns="" id="{CC16D801-6336-4DED-8C7B-45B935193764}"/>
              </a:ext>
            </a:extLst>
          </p:cNvPr>
          <p:cNvCxnSpPr/>
          <p:nvPr userDrawn="1"/>
        </p:nvCxnSpPr>
        <p:spPr>
          <a:xfrm>
            <a:off x="6094412" y="1595297"/>
            <a:ext cx="0" cy="498965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357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d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698C23F-E501-40C8-853C-5EC680097BF4}"/>
              </a:ext>
            </a:extLst>
          </p:cNvPr>
          <p:cNvPicPr>
            <a:picLocks noChangeAspect="1"/>
          </p:cNvPicPr>
          <p:nvPr userDrawn="1"/>
        </p:nvPicPr>
        <p:blipFill>
          <a:blip r:embed="rId2"/>
          <a:stretch>
            <a:fillRect/>
          </a:stretch>
        </p:blipFill>
        <p:spPr>
          <a:xfrm flipH="1" flipV="1">
            <a:off x="4512" y="0"/>
            <a:ext cx="12179802" cy="6858000"/>
          </a:xfrm>
          <a:prstGeom prst="rect">
            <a:avLst/>
          </a:prstGeom>
        </p:spPr>
      </p:pic>
      <p:sp>
        <p:nvSpPr>
          <p:cNvPr id="7" name="Text Placeholder 2">
            <a:extLst>
              <a:ext uri="{FF2B5EF4-FFF2-40B4-BE49-F238E27FC236}">
                <a16:creationId xmlns:a16="http://schemas.microsoft.com/office/drawing/2014/main" xmlns="" id="{EA5A37DB-3953-4753-82E2-A3D157AE1FCC}"/>
              </a:ext>
            </a:extLst>
          </p:cNvPr>
          <p:cNvSpPr>
            <a:spLocks noGrp="1"/>
          </p:cNvSpPr>
          <p:nvPr>
            <p:ph type="body" sz="quarter" idx="10" hasCustomPrompt="1"/>
          </p:nvPr>
        </p:nvSpPr>
        <p:spPr>
          <a:xfrm>
            <a:off x="306260" y="243841"/>
            <a:ext cx="11576304" cy="6341109"/>
          </a:xfrm>
          <a:solidFill>
            <a:srgbClr val="1B2B36">
              <a:alpha val="50000"/>
            </a:srgbClr>
          </a:solidFill>
        </p:spPr>
        <p:txBody>
          <a:bodyPr/>
          <a:lstStyle>
            <a:lvl1pPr>
              <a:defRPr sz="2800">
                <a:solidFill>
                  <a:schemeClr val="bg1"/>
                </a:solidFill>
                <a:latin typeface="Courier New" panose="02070309020205020404" pitchFamily="49" charset="0"/>
                <a:cs typeface="Courier New" panose="02070309020205020404" pitchFamily="49" charset="0"/>
              </a:defRPr>
            </a:lvl1pPr>
            <a:lvl2pPr marL="0" indent="0">
              <a:buNone/>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Click to add your code</a:t>
            </a:r>
          </a:p>
        </p:txBody>
      </p:sp>
    </p:spTree>
    <p:extLst>
      <p:ext uri="{BB962C8B-B14F-4D97-AF65-F5344CB8AC3E}">
        <p14:creationId xmlns:p14="http://schemas.microsoft.com/office/powerpoint/2010/main" val="2886909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34464F8-1BDF-4496-8686-B896F7DB1969}"/>
              </a:ext>
            </a:extLst>
          </p:cNvPr>
          <p:cNvSpPr>
            <a:spLocks noGrp="1"/>
          </p:cNvSpPr>
          <p:nvPr>
            <p:ph type="dt" sz="half" idx="10"/>
          </p:nvPr>
        </p:nvSpPr>
        <p:spPr/>
        <p:txBody>
          <a:bodyPr/>
          <a:lstStyle/>
          <a:p>
            <a:fld id="{7131DE77-EE7C-4685-9D89-9D3DC75C13E2}" type="datetimeFigureOut">
              <a:rPr lang="en-US" smtClean="0"/>
              <a:t>6/10/19</a:t>
            </a:fld>
            <a:endParaRPr lang="en-US"/>
          </a:p>
        </p:txBody>
      </p:sp>
      <p:sp>
        <p:nvSpPr>
          <p:cNvPr id="3" name="Footer Placeholder 2">
            <a:extLst>
              <a:ext uri="{FF2B5EF4-FFF2-40B4-BE49-F238E27FC236}">
                <a16:creationId xmlns:a16="http://schemas.microsoft.com/office/drawing/2014/main" xmlns="" id="{AE299EB8-FF80-4FD9-BC03-8699285BEA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C60AE90-2C9E-479D-B141-76346AAF77B9}"/>
              </a:ext>
            </a:extLst>
          </p:cNvPr>
          <p:cNvSpPr>
            <a:spLocks noGrp="1"/>
          </p:cNvSpPr>
          <p:nvPr>
            <p:ph type="sldNum" sz="quarter" idx="12"/>
          </p:nvPr>
        </p:nvSpPr>
        <p:spPr/>
        <p:txBody>
          <a:bodyPr/>
          <a:lstStyle/>
          <a:p>
            <a:fld id="{A7A830CE-316D-4E5D-85A8-1A11ADE29DAB}" type="slidenum">
              <a:rPr lang="en-US" smtClean="0"/>
              <a:t>‹#›</a:t>
            </a:fld>
            <a:endParaRPr lang="en-US"/>
          </a:p>
        </p:txBody>
      </p:sp>
    </p:spTree>
    <p:extLst>
      <p:ext uri="{BB962C8B-B14F-4D97-AF65-F5344CB8AC3E}">
        <p14:creationId xmlns:p14="http://schemas.microsoft.com/office/powerpoint/2010/main" val="1346917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6384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9362E7C-F643-46E0-B2DB-1B6A237660CC}"/>
              </a:ext>
            </a:extLst>
          </p:cNvPr>
          <p:cNvPicPr>
            <a:picLocks noChangeAspect="1"/>
          </p:cNvPicPr>
          <p:nvPr userDrawn="1"/>
        </p:nvPicPr>
        <p:blipFill>
          <a:blip r:embed="rId2"/>
          <a:stretch>
            <a:fillRect/>
          </a:stretch>
        </p:blipFill>
        <p:spPr>
          <a:xfrm>
            <a:off x="4511" y="0"/>
            <a:ext cx="12179803" cy="6858000"/>
          </a:xfrm>
          <a:prstGeom prst="rect">
            <a:avLst/>
          </a:prstGeom>
        </p:spPr>
      </p:pic>
      <p:pic>
        <p:nvPicPr>
          <p:cNvPr id="5" name="Graphic 4">
            <a:extLst>
              <a:ext uri="{FF2B5EF4-FFF2-40B4-BE49-F238E27FC236}">
                <a16:creationId xmlns:a16="http://schemas.microsoft.com/office/drawing/2014/main" xmlns="" id="{829CCF29-567B-4F18-9339-40B15671B40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261578" y="2650401"/>
            <a:ext cx="3656648" cy="1219200"/>
          </a:xfrm>
          <a:prstGeom prst="rect">
            <a:avLst/>
          </a:prstGeom>
        </p:spPr>
      </p:pic>
    </p:spTree>
    <p:extLst>
      <p:ext uri="{BB962C8B-B14F-4D97-AF65-F5344CB8AC3E}">
        <p14:creationId xmlns:p14="http://schemas.microsoft.com/office/powerpoint/2010/main" val="3250099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A41D91-E64B-405A-BA23-475F66FF694E}"/>
              </a:ext>
            </a:extLst>
          </p:cNvPr>
          <p:cNvSpPr>
            <a:spLocks noGrp="1"/>
          </p:cNvSpPr>
          <p:nvPr>
            <p:ph type="ctrTitle" hasCustomPrompt="1"/>
          </p:nvPr>
        </p:nvSpPr>
        <p:spPr>
          <a:xfrm>
            <a:off x="804939" y="2912535"/>
            <a:ext cx="9141619" cy="2129545"/>
          </a:xfrm>
        </p:spPr>
        <p:txBody>
          <a:bodyPr lIns="0" tIns="0" rIns="0" anchor="t">
            <a:normAutofit/>
          </a:bodyPr>
          <a:lstStyle>
            <a:lvl1pPr algn="l">
              <a:lnSpc>
                <a:spcPct val="100000"/>
              </a:lnSpc>
              <a:defRPr sz="4899" b="1">
                <a:solidFill>
                  <a:schemeClr val="bg1"/>
                </a:solidFill>
                <a:latin typeface="+mj-lt"/>
              </a:defRPr>
            </a:lvl1pPr>
          </a:lstStyle>
          <a:p>
            <a:r>
              <a:rPr lang="en-US" dirty="0"/>
              <a:t>Click to edit Master Title</a:t>
            </a:r>
          </a:p>
        </p:txBody>
      </p:sp>
      <p:sp>
        <p:nvSpPr>
          <p:cNvPr id="3" name="Subtitle 2">
            <a:extLst>
              <a:ext uri="{FF2B5EF4-FFF2-40B4-BE49-F238E27FC236}">
                <a16:creationId xmlns="" xmlns:a16="http://schemas.microsoft.com/office/drawing/2014/main" id="{5D56E02B-20FB-424F-8334-E15F5A4A7AE1}"/>
              </a:ext>
            </a:extLst>
          </p:cNvPr>
          <p:cNvSpPr>
            <a:spLocks noGrp="1"/>
          </p:cNvSpPr>
          <p:nvPr>
            <p:ph type="subTitle" idx="1" hasCustomPrompt="1"/>
          </p:nvPr>
        </p:nvSpPr>
        <p:spPr>
          <a:xfrm>
            <a:off x="804939" y="5478844"/>
            <a:ext cx="9141619" cy="577977"/>
          </a:xfrm>
        </p:spPr>
        <p:txBody>
          <a:bodyPr lIns="0" tIns="0" rIns="0" bIns="0">
            <a:normAutofit/>
          </a:bodyPr>
          <a:lstStyle>
            <a:lvl1pPr marL="0" indent="0" algn="l">
              <a:lnSpc>
                <a:spcPct val="100000"/>
              </a:lnSpc>
              <a:spcBef>
                <a:spcPts val="0"/>
              </a:spcBef>
              <a:buNone/>
              <a:defRPr sz="1400" b="0" spc="100" baseline="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a:t>
            </a:r>
          </a:p>
        </p:txBody>
      </p:sp>
    </p:spTree>
    <p:extLst>
      <p:ext uri="{BB962C8B-B14F-4D97-AF65-F5344CB8AC3E}">
        <p14:creationId xmlns:p14="http://schemas.microsoft.com/office/powerpoint/2010/main" val="218163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A0A02E-8740-4587-B7D7-13E66ADD7CFD}"/>
              </a:ext>
            </a:extLst>
          </p:cNvPr>
          <p:cNvSpPr>
            <a:spLocks noGrp="1"/>
          </p:cNvSpPr>
          <p:nvPr>
            <p:ph type="title"/>
          </p:nvPr>
        </p:nvSpPr>
        <p:spPr>
          <a:xfrm>
            <a:off x="839570" y="457200"/>
            <a:ext cx="3931213" cy="1600200"/>
          </a:xfrm>
        </p:spPr>
        <p:txBody>
          <a:bodyPr anchor="b"/>
          <a:lstStyle>
            <a:lvl1pPr>
              <a:defRPr sz="4999"/>
            </a:lvl1pPr>
          </a:lstStyle>
          <a:p>
            <a:r>
              <a:rPr lang="en-US" dirty="0"/>
              <a:t>Click to edit Master title</a:t>
            </a:r>
          </a:p>
        </p:txBody>
      </p:sp>
      <p:sp>
        <p:nvSpPr>
          <p:cNvPr id="3" name="Picture Placeholder 2">
            <a:extLst>
              <a:ext uri="{FF2B5EF4-FFF2-40B4-BE49-F238E27FC236}">
                <a16:creationId xmlns="" xmlns:a16="http://schemas.microsoft.com/office/drawing/2014/main" id="{F9912B0A-9F43-42B1-A53A-B68E34EEC76B}"/>
              </a:ext>
            </a:extLst>
          </p:cNvPr>
          <p:cNvSpPr>
            <a:spLocks noGrp="1"/>
          </p:cNvSpPr>
          <p:nvPr>
            <p:ph type="pic" idx="1"/>
          </p:nvPr>
        </p:nvSpPr>
        <p:spPr>
          <a:xfrm>
            <a:off x="5181838" y="987426"/>
            <a:ext cx="6170593" cy="4873625"/>
          </a:xfrm>
          <a:solidFill>
            <a:schemeClr val="bg1"/>
          </a:solidFill>
        </p:spPr>
        <p:txBody>
          <a:bodyPr anchor="ctr"/>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dirty="0"/>
          </a:p>
        </p:txBody>
      </p:sp>
      <p:sp>
        <p:nvSpPr>
          <p:cNvPr id="4" name="Text Placeholder 3">
            <a:extLst>
              <a:ext uri="{FF2B5EF4-FFF2-40B4-BE49-F238E27FC236}">
                <a16:creationId xmlns="" xmlns:a16="http://schemas.microsoft.com/office/drawing/2014/main" id="{EB66DF8B-7D47-467D-BC32-6D6916605C3F}"/>
              </a:ext>
            </a:extLst>
          </p:cNvPr>
          <p:cNvSpPr>
            <a:spLocks noGrp="1"/>
          </p:cNvSpPr>
          <p:nvPr>
            <p:ph type="body" sz="half" idx="2"/>
          </p:nvPr>
        </p:nvSpPr>
        <p:spPr>
          <a:xfrm>
            <a:off x="839570" y="2057400"/>
            <a:ext cx="3931213" cy="3811588"/>
          </a:xfrm>
        </p:spPr>
        <p:txBody>
          <a:bodyPr lIns="0"/>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spTree>
    <p:extLst>
      <p:ext uri="{BB962C8B-B14F-4D97-AF65-F5344CB8AC3E}">
        <p14:creationId xmlns:p14="http://schemas.microsoft.com/office/powerpoint/2010/main" val="1424473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d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CABFE-4B14-406F-B435-7F0E57DC3FC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Text Placeholder 7">
            <a:extLst>
              <a:ext uri="{FF2B5EF4-FFF2-40B4-BE49-F238E27FC236}">
                <a16:creationId xmlns="" xmlns:a16="http://schemas.microsoft.com/office/drawing/2014/main" id="{3B81A7E9-A246-419F-BBF9-7779100819DD}"/>
              </a:ext>
            </a:extLst>
          </p:cNvPr>
          <p:cNvSpPr>
            <a:spLocks noGrp="1"/>
          </p:cNvSpPr>
          <p:nvPr>
            <p:ph type="body" sz="quarter" idx="10"/>
          </p:nvPr>
        </p:nvSpPr>
        <p:spPr>
          <a:xfrm>
            <a:off x="837982" y="1838326"/>
            <a:ext cx="10512862" cy="4453145"/>
          </a:xfrm>
          <a:prstGeom prst="roundRect">
            <a:avLst>
              <a:gd name="adj" fmla="val 2683"/>
            </a:avLst>
          </a:prstGeom>
          <a:solidFill>
            <a:schemeClr val="accent6">
              <a:alpha val="75000"/>
            </a:schemeClr>
          </a:solidFill>
          <a:ln>
            <a:solidFill>
              <a:schemeClr val="accent1"/>
            </a:solidFill>
          </a:ln>
        </p:spPr>
        <p:txBody>
          <a:bodyPr lIns="182880" tIns="91440" rIns="182880"/>
          <a:lstStyle>
            <a:lvl1pPr>
              <a:defRPr sz="1999" b="1">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Edit Master text styles</a:t>
            </a:r>
          </a:p>
        </p:txBody>
      </p:sp>
    </p:spTree>
    <p:extLst>
      <p:ext uri="{BB962C8B-B14F-4D97-AF65-F5344CB8AC3E}">
        <p14:creationId xmlns:p14="http://schemas.microsoft.com/office/powerpoint/2010/main" val="1842877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de Title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CABFE-4B14-406F-B435-7F0E57DC3FCD}"/>
              </a:ext>
            </a:extLst>
          </p:cNvPr>
          <p:cNvSpPr>
            <a:spLocks noGrp="1"/>
          </p:cNvSpPr>
          <p:nvPr>
            <p:ph type="title"/>
          </p:nvPr>
        </p:nvSpPr>
        <p:spPr>
          <a:xfrm>
            <a:off x="837982" y="734558"/>
            <a:ext cx="10512862" cy="1009651"/>
          </a:xfrm>
        </p:spPr>
        <p:txBody>
          <a:bodyPr/>
          <a:lstStyle>
            <a:lvl1pPr>
              <a:defRPr>
                <a:solidFill>
                  <a:schemeClr val="bg1"/>
                </a:solidFill>
              </a:defRPr>
            </a:lvl1pPr>
          </a:lstStyle>
          <a:p>
            <a:r>
              <a:rPr lang="en-US" dirty="0"/>
              <a:t>Click to edit Master title style</a:t>
            </a:r>
          </a:p>
        </p:txBody>
      </p:sp>
      <p:sp>
        <p:nvSpPr>
          <p:cNvPr id="8" name="Text Placeholder 7">
            <a:extLst>
              <a:ext uri="{FF2B5EF4-FFF2-40B4-BE49-F238E27FC236}">
                <a16:creationId xmlns="" xmlns:a16="http://schemas.microsoft.com/office/drawing/2014/main" id="{3B81A7E9-A246-419F-BBF9-7779100819DD}"/>
              </a:ext>
            </a:extLst>
          </p:cNvPr>
          <p:cNvSpPr>
            <a:spLocks noGrp="1"/>
          </p:cNvSpPr>
          <p:nvPr>
            <p:ph type="body" sz="quarter" idx="10"/>
          </p:nvPr>
        </p:nvSpPr>
        <p:spPr>
          <a:xfrm>
            <a:off x="837982" y="1838326"/>
            <a:ext cx="5183298" cy="4453145"/>
          </a:xfrm>
          <a:prstGeom prst="roundRect">
            <a:avLst>
              <a:gd name="adj" fmla="val 2683"/>
            </a:avLst>
          </a:prstGeom>
          <a:solidFill>
            <a:schemeClr val="accent6">
              <a:alpha val="75000"/>
            </a:schemeClr>
          </a:solidFill>
          <a:ln>
            <a:solidFill>
              <a:schemeClr val="accent1"/>
            </a:solidFill>
          </a:ln>
        </p:spPr>
        <p:txBody>
          <a:bodyPr lIns="182880" tIns="91440" rIns="182880"/>
          <a:lstStyle>
            <a:lvl1pPr>
              <a:defRPr sz="1999" b="1">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Edit Master text styles</a:t>
            </a:r>
          </a:p>
        </p:txBody>
      </p:sp>
      <p:sp>
        <p:nvSpPr>
          <p:cNvPr id="5" name="Text Placeholder 7">
            <a:extLst>
              <a:ext uri="{FF2B5EF4-FFF2-40B4-BE49-F238E27FC236}">
                <a16:creationId xmlns="" xmlns:a16="http://schemas.microsoft.com/office/drawing/2014/main" id="{E0109969-57AC-46B9-AF1C-E7E662052E99}"/>
              </a:ext>
            </a:extLst>
          </p:cNvPr>
          <p:cNvSpPr>
            <a:spLocks noGrp="1"/>
          </p:cNvSpPr>
          <p:nvPr>
            <p:ph type="body" sz="quarter" idx="11"/>
          </p:nvPr>
        </p:nvSpPr>
        <p:spPr>
          <a:xfrm>
            <a:off x="6167545" y="1838326"/>
            <a:ext cx="5183298" cy="4453145"/>
          </a:xfrm>
          <a:prstGeom prst="roundRect">
            <a:avLst>
              <a:gd name="adj" fmla="val 2683"/>
            </a:avLst>
          </a:prstGeom>
          <a:solidFill>
            <a:schemeClr val="accent6">
              <a:alpha val="75000"/>
            </a:schemeClr>
          </a:solidFill>
          <a:ln>
            <a:solidFill>
              <a:schemeClr val="accent1"/>
            </a:solidFill>
          </a:ln>
        </p:spPr>
        <p:txBody>
          <a:bodyPr lIns="182880" tIns="91440" rIns="182880"/>
          <a:lstStyle>
            <a:lvl1pPr>
              <a:defRPr sz="1999" b="1">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Edit Master text styles</a:t>
            </a:r>
          </a:p>
        </p:txBody>
      </p:sp>
    </p:spTree>
    <p:extLst>
      <p:ext uri="{BB962C8B-B14F-4D97-AF65-F5344CB8AC3E}">
        <p14:creationId xmlns:p14="http://schemas.microsoft.com/office/powerpoint/2010/main" val="614223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Eliot Custom Title">
    <p:spTree>
      <p:nvGrpSpPr>
        <p:cNvPr id="1" name=""/>
        <p:cNvGrpSpPr/>
        <p:nvPr/>
      </p:nvGrpSpPr>
      <p:grpSpPr>
        <a:xfrm>
          <a:off x="0" y="0"/>
          <a:ext cx="0" cy="0"/>
          <a:chOff x="0" y="0"/>
          <a:chExt cx="0" cy="0"/>
        </a:xfrm>
      </p:grpSpPr>
      <p:sp>
        <p:nvSpPr>
          <p:cNvPr id="6" name="Content Placeholder 2">
            <a:extLst>
              <a:ext uri="{FF2B5EF4-FFF2-40B4-BE49-F238E27FC236}">
                <a16:creationId xmlns="" xmlns:a16="http://schemas.microsoft.com/office/drawing/2014/main" id="{9C1B3AA4-DE11-4D16-8870-76CB9736788F}"/>
              </a:ext>
            </a:extLst>
          </p:cNvPr>
          <p:cNvSpPr>
            <a:spLocks noGrp="1"/>
          </p:cNvSpPr>
          <p:nvPr>
            <p:ph sz="half" idx="1"/>
          </p:nvPr>
        </p:nvSpPr>
        <p:spPr>
          <a:xfrm>
            <a:off x="837982" y="1744208"/>
            <a:ext cx="4805683" cy="4734912"/>
          </a:xfrm>
        </p:spPr>
        <p:txBody>
          <a:bodyPr lIns="0" anchor="ctr"/>
          <a:lstStyle>
            <a:lvl1pPr marL="0" indent="0">
              <a:lnSpc>
                <a:spcPct val="100000"/>
              </a:lnSpc>
              <a:spcBef>
                <a:spcPts val="1799"/>
              </a:spcBef>
              <a:spcAft>
                <a:spcPts val="0"/>
              </a:spcAft>
              <a:buNone/>
              <a:defRPr sz="2999" b="1">
                <a:latin typeface="+mn-lt"/>
              </a:defRPr>
            </a:lvl1pPr>
            <a:lvl2pPr marL="347559" indent="-347559">
              <a:defRPr sz="2799">
                <a:latin typeface="+mn-lt"/>
              </a:defRPr>
            </a:lvl2pPr>
            <a:lvl3pPr>
              <a:defRPr>
                <a:latin typeface="DINOT" panose="020B0504020101010102" pitchFamily="34" charset="0"/>
              </a:defRPr>
            </a:lvl3pPr>
            <a:lvl4pPr>
              <a:defRPr>
                <a:latin typeface="DINOT" panose="020B0504020101010102" pitchFamily="34" charset="0"/>
              </a:defRPr>
            </a:lvl4pPr>
            <a:lvl5pPr>
              <a:defRPr>
                <a:latin typeface="DINOT" panose="020B0504020101010102" pitchFamily="34" charset="0"/>
              </a:defRPr>
            </a:lvl5pPr>
          </a:lstStyle>
          <a:p>
            <a:pPr lvl="0"/>
            <a:r>
              <a:rPr lang="en-US" dirty="0"/>
              <a:t>Edit Master text styles</a:t>
            </a:r>
          </a:p>
          <a:p>
            <a:pPr lvl="1"/>
            <a:r>
              <a:rPr lang="en-US" dirty="0"/>
              <a:t>Second level</a:t>
            </a:r>
          </a:p>
        </p:txBody>
      </p:sp>
      <p:sp>
        <p:nvSpPr>
          <p:cNvPr id="7" name="Picture Placeholder 8">
            <a:extLst>
              <a:ext uri="{FF2B5EF4-FFF2-40B4-BE49-F238E27FC236}">
                <a16:creationId xmlns="" xmlns:a16="http://schemas.microsoft.com/office/drawing/2014/main" id="{0974DAD4-E570-431C-9338-42DED0B35300}"/>
              </a:ext>
            </a:extLst>
          </p:cNvPr>
          <p:cNvSpPr>
            <a:spLocks noGrp="1"/>
          </p:cNvSpPr>
          <p:nvPr>
            <p:ph type="pic" sz="quarter" idx="10"/>
          </p:nvPr>
        </p:nvSpPr>
        <p:spPr>
          <a:xfrm>
            <a:off x="6207097" y="1744208"/>
            <a:ext cx="4675557" cy="4734912"/>
          </a:xfrm>
        </p:spPr>
        <p:txBody>
          <a:bodyPr anchor="ctr"/>
          <a:lstStyle>
            <a:lvl1pPr marL="0" indent="0" algn="ctr">
              <a:buNone/>
              <a:defRPr>
                <a:latin typeface="DINOT" panose="020B0504020101010102" pitchFamily="34" charset="0"/>
              </a:defRPr>
            </a:lvl1pPr>
          </a:lstStyle>
          <a:p>
            <a:endParaRPr lang="en-US" dirty="0"/>
          </a:p>
        </p:txBody>
      </p:sp>
      <p:sp>
        <p:nvSpPr>
          <p:cNvPr id="4" name="Title 1">
            <a:extLst>
              <a:ext uri="{FF2B5EF4-FFF2-40B4-BE49-F238E27FC236}">
                <a16:creationId xmlns="" xmlns:a16="http://schemas.microsoft.com/office/drawing/2014/main" id="{D0142712-3A93-4678-A598-627B9F5DBB2D}"/>
              </a:ext>
            </a:extLst>
          </p:cNvPr>
          <p:cNvSpPr>
            <a:spLocks noGrp="1"/>
          </p:cNvSpPr>
          <p:nvPr>
            <p:ph type="title"/>
          </p:nvPr>
        </p:nvSpPr>
        <p:spPr>
          <a:xfrm>
            <a:off x="837982" y="734558"/>
            <a:ext cx="10512862" cy="1009651"/>
          </a:xfrm>
        </p:spPr>
        <p:txBody>
          <a:bodyPr/>
          <a:lstStyle/>
          <a:p>
            <a:r>
              <a:rPr lang="en-US" dirty="0"/>
              <a:t>Click to edit Master title style</a:t>
            </a:r>
          </a:p>
        </p:txBody>
      </p:sp>
    </p:spTree>
    <p:extLst>
      <p:ext uri="{BB962C8B-B14F-4D97-AF65-F5344CB8AC3E}">
        <p14:creationId xmlns:p14="http://schemas.microsoft.com/office/powerpoint/2010/main" val="6174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A41D91-E64B-405A-BA23-475F66FF694E}"/>
              </a:ext>
            </a:extLst>
          </p:cNvPr>
          <p:cNvSpPr>
            <a:spLocks noGrp="1"/>
          </p:cNvSpPr>
          <p:nvPr>
            <p:ph type="ctrTitle" hasCustomPrompt="1"/>
          </p:nvPr>
        </p:nvSpPr>
        <p:spPr>
          <a:xfrm>
            <a:off x="804939" y="2912535"/>
            <a:ext cx="9141619" cy="2129545"/>
          </a:xfrm>
        </p:spPr>
        <p:txBody>
          <a:bodyPr lIns="0" tIns="0" rIns="0" anchor="t">
            <a:normAutofit/>
          </a:bodyPr>
          <a:lstStyle>
            <a:lvl1pPr algn="l">
              <a:lnSpc>
                <a:spcPct val="100000"/>
              </a:lnSpc>
              <a:defRPr sz="9597" b="1">
                <a:solidFill>
                  <a:schemeClr val="bg1"/>
                </a:solidFill>
                <a:latin typeface="+mj-lt"/>
              </a:defRPr>
            </a:lvl1pPr>
          </a:lstStyle>
          <a:p>
            <a:r>
              <a:rPr lang="en-US" dirty="0"/>
              <a:t>Thank You!</a:t>
            </a:r>
          </a:p>
        </p:txBody>
      </p:sp>
    </p:spTree>
    <p:extLst>
      <p:ext uri="{BB962C8B-B14F-4D97-AF65-F5344CB8AC3E}">
        <p14:creationId xmlns:p14="http://schemas.microsoft.com/office/powerpoint/2010/main" val="28956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2187ADD-6946-4761-A629-06038BC568A2}"/>
              </a:ext>
            </a:extLst>
          </p:cNvPr>
          <p:cNvGrpSpPr/>
          <p:nvPr userDrawn="1"/>
        </p:nvGrpSpPr>
        <p:grpSpPr>
          <a:xfrm>
            <a:off x="1974" y="205202"/>
            <a:ext cx="12184878" cy="6652799"/>
            <a:chOff x="1480" y="153901"/>
            <a:chExt cx="9141039" cy="4989599"/>
          </a:xfrm>
        </p:grpSpPr>
        <p:pic>
          <p:nvPicPr>
            <p:cNvPr id="6" name="Picture 5" descr="A close up of a logo&#10;&#10;Description automatically generated">
              <a:extLst>
                <a:ext uri="{FF2B5EF4-FFF2-40B4-BE49-F238E27FC236}">
                  <a16:creationId xmlns:a16="http://schemas.microsoft.com/office/drawing/2014/main" xmlns="" id="{1772436C-49F6-4C38-9240-71CBBE828DD1}"/>
                </a:ext>
              </a:extLst>
            </p:cNvPr>
            <p:cNvPicPr>
              <a:picLocks noChangeAspect="1"/>
            </p:cNvPicPr>
            <p:nvPr userDrawn="1"/>
          </p:nvPicPr>
          <p:blipFill rotWithShape="1">
            <a:blip r:embed="rId2"/>
            <a:srcRect b="2992"/>
            <a:stretch/>
          </p:blipFill>
          <p:spPr>
            <a:xfrm>
              <a:off x="1480" y="153901"/>
              <a:ext cx="9141039" cy="4989599"/>
            </a:xfrm>
            <a:prstGeom prst="rect">
              <a:avLst/>
            </a:prstGeom>
          </p:spPr>
        </p:pic>
        <p:pic>
          <p:nvPicPr>
            <p:cNvPr id="5" name="Graphic 4">
              <a:extLst>
                <a:ext uri="{FF2B5EF4-FFF2-40B4-BE49-F238E27FC236}">
                  <a16:creationId xmlns:a16="http://schemas.microsoft.com/office/drawing/2014/main" xmlns="" id="{E9028DDA-775F-4D24-B924-7F7E700FBA0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51180" y="4853224"/>
              <a:ext cx="1542934" cy="143965"/>
            </a:xfrm>
            <a:prstGeom prst="rect">
              <a:avLst/>
            </a:prstGeom>
          </p:spPr>
        </p:pic>
      </p:grpSp>
      <p:sp>
        <p:nvSpPr>
          <p:cNvPr id="2" name="Title 1">
            <a:extLst>
              <a:ext uri="{FF2B5EF4-FFF2-40B4-BE49-F238E27FC236}">
                <a16:creationId xmlns:a16="http://schemas.microsoft.com/office/drawing/2014/main" xmlns="" id="{CEB14472-E71F-499F-ABC2-7A29AFDE311C}"/>
              </a:ext>
            </a:extLst>
          </p:cNvPr>
          <p:cNvSpPr>
            <a:spLocks noGrp="1"/>
          </p:cNvSpPr>
          <p:nvPr>
            <p:ph type="title"/>
          </p:nvPr>
        </p:nvSpPr>
        <p:spPr>
          <a:xfrm>
            <a:off x="304721" y="243841"/>
            <a:ext cx="11579384" cy="110761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2D6AC6DF-1734-4527-9FBD-E0B0CA45E76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7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with Subtitl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73F04615-84A2-49F4-A2E9-E8437E3D44C0}"/>
              </a:ext>
            </a:extLst>
          </p:cNvPr>
          <p:cNvGrpSpPr/>
          <p:nvPr userDrawn="1"/>
        </p:nvGrpSpPr>
        <p:grpSpPr>
          <a:xfrm>
            <a:off x="1974" y="205202"/>
            <a:ext cx="12184878" cy="6652799"/>
            <a:chOff x="1480" y="153901"/>
            <a:chExt cx="9141039" cy="4989599"/>
          </a:xfrm>
        </p:grpSpPr>
        <p:pic>
          <p:nvPicPr>
            <p:cNvPr id="9" name="Picture 8" descr="A close up of a logo&#10;&#10;Description automatically generated">
              <a:extLst>
                <a:ext uri="{FF2B5EF4-FFF2-40B4-BE49-F238E27FC236}">
                  <a16:creationId xmlns:a16="http://schemas.microsoft.com/office/drawing/2014/main" xmlns="" id="{A6F03250-8539-4A81-8CDE-EEDF576147FF}"/>
                </a:ext>
              </a:extLst>
            </p:cNvPr>
            <p:cNvPicPr>
              <a:picLocks noChangeAspect="1"/>
            </p:cNvPicPr>
            <p:nvPr userDrawn="1"/>
          </p:nvPicPr>
          <p:blipFill rotWithShape="1">
            <a:blip r:embed="rId2"/>
            <a:srcRect b="2992"/>
            <a:stretch/>
          </p:blipFill>
          <p:spPr>
            <a:xfrm>
              <a:off x="1480" y="153901"/>
              <a:ext cx="9141039" cy="4989599"/>
            </a:xfrm>
            <a:prstGeom prst="rect">
              <a:avLst/>
            </a:prstGeom>
          </p:spPr>
        </p:pic>
        <p:pic>
          <p:nvPicPr>
            <p:cNvPr id="10" name="Graphic 9">
              <a:extLst>
                <a:ext uri="{FF2B5EF4-FFF2-40B4-BE49-F238E27FC236}">
                  <a16:creationId xmlns:a16="http://schemas.microsoft.com/office/drawing/2014/main" xmlns="" id="{FDB3CD40-DF67-4C1E-891F-BF4B5C2EBE8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51180" y="4853224"/>
              <a:ext cx="1542934" cy="143965"/>
            </a:xfrm>
            <a:prstGeom prst="rect">
              <a:avLst/>
            </a:prstGeom>
          </p:spPr>
        </p:pic>
      </p:grpSp>
      <p:sp>
        <p:nvSpPr>
          <p:cNvPr id="2" name="Title 1">
            <a:extLst>
              <a:ext uri="{FF2B5EF4-FFF2-40B4-BE49-F238E27FC236}">
                <a16:creationId xmlns:a16="http://schemas.microsoft.com/office/drawing/2014/main" xmlns="" id="{283687F3-6C43-494A-84CA-71CA161DDE11}"/>
              </a:ext>
            </a:extLst>
          </p:cNvPr>
          <p:cNvSpPr>
            <a:spLocks noGrp="1"/>
          </p:cNvSpPr>
          <p:nvPr>
            <p:ph type="title"/>
          </p:nvPr>
        </p:nvSpPr>
        <p:spPr/>
        <p:txBody>
          <a:bodyPr/>
          <a:lstStyle/>
          <a:p>
            <a:r>
              <a:rPr lang="en-US" dirty="0"/>
              <a:t>Click to edit Master title style</a:t>
            </a:r>
          </a:p>
        </p:txBody>
      </p:sp>
      <p:sp>
        <p:nvSpPr>
          <p:cNvPr id="6" name="Text Placeholder 2">
            <a:extLst>
              <a:ext uri="{FF2B5EF4-FFF2-40B4-BE49-F238E27FC236}">
                <a16:creationId xmlns:a16="http://schemas.microsoft.com/office/drawing/2014/main" xmlns="" id="{DE171D9B-8494-405C-8B2A-41C6B1F47733}"/>
              </a:ext>
            </a:extLst>
          </p:cNvPr>
          <p:cNvSpPr>
            <a:spLocks noGrp="1"/>
          </p:cNvSpPr>
          <p:nvPr>
            <p:ph type="body" idx="1"/>
          </p:nvPr>
        </p:nvSpPr>
        <p:spPr>
          <a:xfrm>
            <a:off x="304721" y="1680634"/>
            <a:ext cx="11579384" cy="825500"/>
          </a:xfrm>
        </p:spPr>
        <p:txBody>
          <a:bodyPr anchor="b"/>
          <a:lstStyle>
            <a:lvl1pPr marL="0" indent="0">
              <a:buNone/>
              <a:defRPr sz="3199" b="1">
                <a:solidFill>
                  <a:schemeClr val="accent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Master text styles</a:t>
            </a:r>
          </a:p>
        </p:txBody>
      </p:sp>
      <p:sp>
        <p:nvSpPr>
          <p:cNvPr id="7" name="Content Placeholder 3">
            <a:extLst>
              <a:ext uri="{FF2B5EF4-FFF2-40B4-BE49-F238E27FC236}">
                <a16:creationId xmlns:a16="http://schemas.microsoft.com/office/drawing/2014/main" xmlns="" id="{09A9D309-813A-4515-ACAE-2379229B6436}"/>
              </a:ext>
            </a:extLst>
          </p:cNvPr>
          <p:cNvSpPr>
            <a:spLocks noGrp="1"/>
          </p:cNvSpPr>
          <p:nvPr>
            <p:ph sz="half" idx="2"/>
          </p:nvPr>
        </p:nvSpPr>
        <p:spPr>
          <a:xfrm>
            <a:off x="304721" y="2506133"/>
            <a:ext cx="11579384" cy="368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31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Divider Whit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A541342A-26A3-48AF-AC46-D888700986D8}"/>
              </a:ext>
            </a:extLst>
          </p:cNvPr>
          <p:cNvGrpSpPr/>
          <p:nvPr userDrawn="1"/>
        </p:nvGrpSpPr>
        <p:grpSpPr>
          <a:xfrm>
            <a:off x="4925" y="-1"/>
            <a:ext cx="12188952" cy="6858001"/>
            <a:chOff x="3694" y="-1"/>
            <a:chExt cx="9144095" cy="5143501"/>
          </a:xfrm>
        </p:grpSpPr>
        <p:grpSp>
          <p:nvGrpSpPr>
            <p:cNvPr id="7" name="Group 6">
              <a:extLst>
                <a:ext uri="{FF2B5EF4-FFF2-40B4-BE49-F238E27FC236}">
                  <a16:creationId xmlns:a16="http://schemas.microsoft.com/office/drawing/2014/main" xmlns="" id="{B7AFFE5D-ED6B-4A0C-9F95-90B734B5D12A}"/>
                </a:ext>
              </a:extLst>
            </p:cNvPr>
            <p:cNvGrpSpPr/>
            <p:nvPr userDrawn="1"/>
          </p:nvGrpSpPr>
          <p:grpSpPr>
            <a:xfrm>
              <a:off x="3694" y="-1"/>
              <a:ext cx="9144095" cy="5143501"/>
              <a:chOff x="-1" y="0"/>
              <a:chExt cx="9144095" cy="5143501"/>
            </a:xfrm>
          </p:grpSpPr>
          <p:pic>
            <p:nvPicPr>
              <p:cNvPr id="8" name="Google Shape;15;p3">
                <a:extLst>
                  <a:ext uri="{FF2B5EF4-FFF2-40B4-BE49-F238E27FC236}">
                    <a16:creationId xmlns:a16="http://schemas.microsoft.com/office/drawing/2014/main" xmlns="" id="{2CF91FE0-183F-43CA-B087-F43BCC99D912}"/>
                  </a:ext>
                </a:extLst>
              </p:cNvPr>
              <p:cNvPicPr preferRelativeResize="0"/>
              <p:nvPr userDrawn="1"/>
            </p:nvPicPr>
            <p:blipFill rotWithShape="1">
              <a:blip r:embed="rId2">
                <a:alphaModFix/>
              </a:blip>
              <a:srcRect/>
              <a:stretch/>
            </p:blipFill>
            <p:spPr>
              <a:xfrm>
                <a:off x="-1" y="0"/>
                <a:ext cx="9144095" cy="5143501"/>
              </a:xfrm>
              <a:prstGeom prst="rect">
                <a:avLst/>
              </a:prstGeom>
              <a:noFill/>
              <a:ln>
                <a:noFill/>
              </a:ln>
            </p:spPr>
          </p:pic>
          <p:sp>
            <p:nvSpPr>
              <p:cNvPr id="9" name="Rectangle 8">
                <a:extLst>
                  <a:ext uri="{FF2B5EF4-FFF2-40B4-BE49-F238E27FC236}">
                    <a16:creationId xmlns:a16="http://schemas.microsoft.com/office/drawing/2014/main" xmlns="" id="{DA10CE48-E781-4D1A-838F-9D2BF35FDE1E}"/>
                  </a:ext>
                </a:extLst>
              </p:cNvPr>
              <p:cNvSpPr/>
              <p:nvPr userDrawn="1"/>
            </p:nvSpPr>
            <p:spPr>
              <a:xfrm>
                <a:off x="135802" y="4336610"/>
                <a:ext cx="1484768" cy="642796"/>
              </a:xfrm>
              <a:prstGeom prst="rect">
                <a:avLst/>
              </a:prstGeom>
              <a:solidFill>
                <a:srgbClr val="F8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grpSp>
        <p:sp>
          <p:nvSpPr>
            <p:cNvPr id="10" name="Rectangle 9">
              <a:extLst>
                <a:ext uri="{FF2B5EF4-FFF2-40B4-BE49-F238E27FC236}">
                  <a16:creationId xmlns:a16="http://schemas.microsoft.com/office/drawing/2014/main" xmlns="" id="{133EDBD0-41EA-4E31-8D83-C863588D2383}"/>
                </a:ext>
              </a:extLst>
            </p:cNvPr>
            <p:cNvSpPr/>
            <p:nvPr userDrawn="1"/>
          </p:nvSpPr>
          <p:spPr>
            <a:xfrm>
              <a:off x="8111794" y="4218582"/>
              <a:ext cx="847082" cy="8022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7"/>
            </a:p>
          </p:txBody>
        </p:sp>
        <p:pic>
          <p:nvPicPr>
            <p:cNvPr id="11" name="Graphic 10">
              <a:extLst>
                <a:ext uri="{FF2B5EF4-FFF2-40B4-BE49-F238E27FC236}">
                  <a16:creationId xmlns:a16="http://schemas.microsoft.com/office/drawing/2014/main" xmlns="" id="{BD6AC85E-DE58-4992-9E9A-35759BA06AF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237849" y="4364870"/>
              <a:ext cx="594360" cy="514834"/>
            </a:xfrm>
            <a:prstGeom prst="rect">
              <a:avLst/>
            </a:prstGeom>
          </p:spPr>
        </p:pic>
      </p:grpSp>
      <p:sp>
        <p:nvSpPr>
          <p:cNvPr id="2" name="Title 1">
            <a:extLst>
              <a:ext uri="{FF2B5EF4-FFF2-40B4-BE49-F238E27FC236}">
                <a16:creationId xmlns:a16="http://schemas.microsoft.com/office/drawing/2014/main" xmlns="" id="{9751EE5E-3189-4FAA-975B-7B1FD1279E90}"/>
              </a:ext>
            </a:extLst>
          </p:cNvPr>
          <p:cNvSpPr>
            <a:spLocks noGrp="1"/>
          </p:cNvSpPr>
          <p:nvPr>
            <p:ph type="title"/>
          </p:nvPr>
        </p:nvSpPr>
        <p:spPr>
          <a:xfrm>
            <a:off x="831635" y="1316437"/>
            <a:ext cx="8627791" cy="3247096"/>
          </a:xfrm>
        </p:spPr>
        <p:txBody>
          <a:bodyPr anchor="b"/>
          <a:lstStyle>
            <a:lvl1pPr>
              <a:lnSpc>
                <a:spcPts val="7998"/>
              </a:lnSpc>
              <a:defRPr sz="7198"/>
            </a:lvl1pPr>
          </a:lstStyle>
          <a:p>
            <a:r>
              <a:rPr lang="en-US" dirty="0"/>
              <a:t>Click to edit Master title style</a:t>
            </a:r>
          </a:p>
        </p:txBody>
      </p:sp>
      <p:sp>
        <p:nvSpPr>
          <p:cNvPr id="3" name="Text Placeholder 2">
            <a:extLst>
              <a:ext uri="{FF2B5EF4-FFF2-40B4-BE49-F238E27FC236}">
                <a16:creationId xmlns:a16="http://schemas.microsoft.com/office/drawing/2014/main" xmlns="" id="{556B90AF-F448-4394-89C2-654FB6A0A050}"/>
              </a:ext>
            </a:extLst>
          </p:cNvPr>
          <p:cNvSpPr>
            <a:spLocks noGrp="1"/>
          </p:cNvSpPr>
          <p:nvPr>
            <p:ph type="body" idx="1"/>
          </p:nvPr>
        </p:nvSpPr>
        <p:spPr>
          <a:xfrm>
            <a:off x="831635" y="4588934"/>
            <a:ext cx="8627791" cy="1500717"/>
          </a:xfrm>
        </p:spPr>
        <p:txBody>
          <a:bodyPr/>
          <a:lstStyle>
            <a:lvl1pPr marL="0" indent="0">
              <a:buNone/>
              <a:defRPr sz="3199">
                <a:solidFill>
                  <a:schemeClr val="tx1"/>
                </a:solidFill>
              </a:defRPr>
            </a:lvl1pPr>
            <a:lvl2pPr marL="609448" indent="0">
              <a:buNone/>
              <a:defRPr sz="2666">
                <a:solidFill>
                  <a:schemeClr val="tx1">
                    <a:tint val="75000"/>
                  </a:schemeClr>
                </a:solidFill>
              </a:defRPr>
            </a:lvl2pPr>
            <a:lvl3pPr marL="1218895" indent="0">
              <a:buNone/>
              <a:defRPr sz="2399">
                <a:solidFill>
                  <a:schemeClr val="tx1">
                    <a:tint val="75000"/>
                  </a:schemeClr>
                </a:solidFill>
              </a:defRPr>
            </a:lvl3pPr>
            <a:lvl4pPr marL="1828343" indent="0">
              <a:buNone/>
              <a:defRPr sz="2133">
                <a:solidFill>
                  <a:schemeClr val="tx1">
                    <a:tint val="75000"/>
                  </a:schemeClr>
                </a:solidFill>
              </a:defRPr>
            </a:lvl4pPr>
            <a:lvl5pPr marL="2437790" indent="0">
              <a:buNone/>
              <a:defRPr sz="2133">
                <a:solidFill>
                  <a:schemeClr val="tx1">
                    <a:tint val="75000"/>
                  </a:schemeClr>
                </a:solidFill>
              </a:defRPr>
            </a:lvl5pPr>
            <a:lvl6pPr marL="3047238" indent="0">
              <a:buNone/>
              <a:defRPr sz="2133">
                <a:solidFill>
                  <a:schemeClr val="tx1">
                    <a:tint val="75000"/>
                  </a:schemeClr>
                </a:solidFill>
              </a:defRPr>
            </a:lvl6pPr>
            <a:lvl7pPr marL="3656686" indent="0">
              <a:buNone/>
              <a:defRPr sz="2133">
                <a:solidFill>
                  <a:schemeClr val="tx1">
                    <a:tint val="75000"/>
                  </a:schemeClr>
                </a:solidFill>
              </a:defRPr>
            </a:lvl7pPr>
            <a:lvl8pPr marL="4266133" indent="0">
              <a:buNone/>
              <a:defRPr sz="2133">
                <a:solidFill>
                  <a:schemeClr val="tx1">
                    <a:tint val="75000"/>
                  </a:schemeClr>
                </a:solidFill>
              </a:defRPr>
            </a:lvl8pPr>
            <a:lvl9pPr marL="4875581" indent="0">
              <a:buNone/>
              <a:defRPr sz="2133">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7463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Divider Graphite">
    <p:bg>
      <p:bgPr>
        <a:solidFill>
          <a:srgbClr val="21313C"/>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FEF8D264-B255-4994-ACEF-C4BB9872F5A8}"/>
              </a:ext>
            </a:extLst>
          </p:cNvPr>
          <p:cNvGrpSpPr/>
          <p:nvPr userDrawn="1"/>
        </p:nvGrpSpPr>
        <p:grpSpPr>
          <a:xfrm>
            <a:off x="-5012" y="-137160"/>
            <a:ext cx="12193837" cy="6995160"/>
            <a:chOff x="-5012" y="-137160"/>
            <a:chExt cx="12193837" cy="6995160"/>
          </a:xfrm>
        </p:grpSpPr>
        <p:grpSp>
          <p:nvGrpSpPr>
            <p:cNvPr id="13" name="Group 12">
              <a:extLst>
                <a:ext uri="{FF2B5EF4-FFF2-40B4-BE49-F238E27FC236}">
                  <a16:creationId xmlns:a16="http://schemas.microsoft.com/office/drawing/2014/main" xmlns="" id="{1A68E84D-C130-455C-8D4D-DA1B05D8FAF8}"/>
                </a:ext>
              </a:extLst>
            </p:cNvPr>
            <p:cNvGrpSpPr/>
            <p:nvPr userDrawn="1"/>
          </p:nvGrpSpPr>
          <p:grpSpPr>
            <a:xfrm>
              <a:off x="-5012" y="-137160"/>
              <a:ext cx="8043268" cy="5838825"/>
              <a:chOff x="-5012" y="-137160"/>
              <a:chExt cx="8043268" cy="5838825"/>
            </a:xfrm>
          </p:grpSpPr>
          <p:pic>
            <p:nvPicPr>
              <p:cNvPr id="35" name="Graphic 34">
                <a:extLst>
                  <a:ext uri="{FF2B5EF4-FFF2-40B4-BE49-F238E27FC236}">
                    <a16:creationId xmlns:a16="http://schemas.microsoft.com/office/drawing/2014/main" xmlns="" id="{3EC7B647-D7F7-426B-8E42-39E9F28FD08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flipV="1">
                <a:off x="409325" y="-551497"/>
                <a:ext cx="5838825" cy="6667500"/>
              </a:xfrm>
              <a:prstGeom prst="rect">
                <a:avLst/>
              </a:prstGeom>
            </p:spPr>
          </p:pic>
          <p:sp>
            <p:nvSpPr>
              <p:cNvPr id="36" name="Rectangle 35">
                <a:extLst>
                  <a:ext uri="{FF2B5EF4-FFF2-40B4-BE49-F238E27FC236}">
                    <a16:creationId xmlns:a16="http://schemas.microsoft.com/office/drawing/2014/main" xmlns="" id="{0AD44AD8-4ACE-4006-BCAA-D34B09C3DA5C}"/>
                  </a:ext>
                </a:extLst>
              </p:cNvPr>
              <p:cNvSpPr/>
              <p:nvPr userDrawn="1"/>
            </p:nvSpPr>
            <p:spPr>
              <a:xfrm>
                <a:off x="5166360" y="822960"/>
                <a:ext cx="2871896" cy="4718603"/>
              </a:xfrm>
              <a:prstGeom prst="rect">
                <a:avLst/>
              </a:prstGeom>
              <a:solidFill>
                <a:srgbClr val="213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B2AA6894-D78C-4E21-BF95-716B87E6A24C}"/>
                </a:ext>
              </a:extLst>
            </p:cNvPr>
            <p:cNvGrpSpPr/>
            <p:nvPr userDrawn="1"/>
          </p:nvGrpSpPr>
          <p:grpSpPr>
            <a:xfrm>
              <a:off x="8618497" y="4520955"/>
              <a:ext cx="3570328" cy="2337045"/>
              <a:chOff x="8618497" y="4520955"/>
              <a:chExt cx="3570328" cy="2337045"/>
            </a:xfrm>
          </p:grpSpPr>
          <p:grpSp>
            <p:nvGrpSpPr>
              <p:cNvPr id="18" name="Group 17">
                <a:extLst>
                  <a:ext uri="{FF2B5EF4-FFF2-40B4-BE49-F238E27FC236}">
                    <a16:creationId xmlns:a16="http://schemas.microsoft.com/office/drawing/2014/main" xmlns="" id="{781FA913-AB04-452B-9870-EE51D4E80A9C}"/>
                  </a:ext>
                </a:extLst>
              </p:cNvPr>
              <p:cNvGrpSpPr>
                <a:grpSpLocks noChangeAspect="1"/>
              </p:cNvGrpSpPr>
              <p:nvPr userDrawn="1"/>
            </p:nvGrpSpPr>
            <p:grpSpPr>
              <a:xfrm>
                <a:off x="8618497" y="4520955"/>
                <a:ext cx="3570328" cy="2337045"/>
                <a:chOff x="8618497" y="4480399"/>
                <a:chExt cx="3570328" cy="2337045"/>
              </a:xfrm>
            </p:grpSpPr>
            <p:sp>
              <p:nvSpPr>
                <p:cNvPr id="20" name="Rectangle 19">
                  <a:extLst>
                    <a:ext uri="{FF2B5EF4-FFF2-40B4-BE49-F238E27FC236}">
                      <a16:creationId xmlns:a16="http://schemas.microsoft.com/office/drawing/2014/main" xmlns="" id="{5AEA2845-6BEB-43D3-9397-5B712FFF79D0}"/>
                    </a:ext>
                  </a:extLst>
                </p:cNvPr>
                <p:cNvSpPr>
                  <a:spLocks noChangeAspect="1"/>
                </p:cNvSpPr>
                <p:nvPr userDrawn="1"/>
              </p:nvSpPr>
              <p:spPr>
                <a:xfrm>
                  <a:off x="11365068" y="4480399"/>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B877FD8-9671-4156-8684-C4612AC1F4FB}"/>
                    </a:ext>
                  </a:extLst>
                </p:cNvPr>
                <p:cNvSpPr>
                  <a:spLocks noChangeAspect="1"/>
                </p:cNvSpPr>
                <p:nvPr userDrawn="1"/>
              </p:nvSpPr>
              <p:spPr>
                <a:xfrm>
                  <a:off x="10817225" y="503178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AD9A2F05-C0D1-4E8D-90BA-34ED94DA41A5}"/>
                    </a:ext>
                  </a:extLst>
                </p:cNvPr>
                <p:cNvSpPr>
                  <a:spLocks noChangeAspect="1"/>
                </p:cNvSpPr>
                <p:nvPr userDrawn="1"/>
              </p:nvSpPr>
              <p:spPr>
                <a:xfrm>
                  <a:off x="8896985" y="558042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FAF60F0F-594E-4B06-B540-D2E3C39C6AA6}"/>
                    </a:ext>
                  </a:extLst>
                </p:cNvPr>
                <p:cNvSpPr>
                  <a:spLocks noChangeAspect="1"/>
                </p:cNvSpPr>
                <p:nvPr userDrawn="1"/>
              </p:nvSpPr>
              <p:spPr>
                <a:xfrm>
                  <a:off x="9445625" y="612906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9472BF9-3AFA-4B6E-A4D5-744C033C2BE6}"/>
                    </a:ext>
                  </a:extLst>
                </p:cNvPr>
                <p:cNvSpPr>
                  <a:spLocks noChangeAspect="1"/>
                </p:cNvSpPr>
                <p:nvPr userDrawn="1"/>
              </p:nvSpPr>
              <p:spPr>
                <a:xfrm>
                  <a:off x="10268585" y="6129062"/>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1BFF9841-1D7D-4851-BE64-33A80468F5A2}"/>
                    </a:ext>
                  </a:extLst>
                </p:cNvPr>
                <p:cNvSpPr>
                  <a:spLocks noChangeAspect="1"/>
                </p:cNvSpPr>
                <p:nvPr userDrawn="1"/>
              </p:nvSpPr>
              <p:spPr>
                <a:xfrm>
                  <a:off x="11365068" y="530610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5E25B5C-DC41-46E4-95CD-F5670C3DE857}"/>
                    </a:ext>
                  </a:extLst>
                </p:cNvPr>
                <p:cNvSpPr>
                  <a:spLocks noChangeAspect="1"/>
                </p:cNvSpPr>
                <p:nvPr userDrawn="1"/>
              </p:nvSpPr>
              <p:spPr>
                <a:xfrm>
                  <a:off x="8618497" y="530610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512785F-0B77-4F69-B5FF-B76D61360907}"/>
                    </a:ext>
                  </a:extLst>
                </p:cNvPr>
                <p:cNvSpPr>
                  <a:spLocks noChangeAspect="1"/>
                </p:cNvSpPr>
                <p:nvPr userDrawn="1"/>
              </p:nvSpPr>
              <p:spPr>
                <a:xfrm>
                  <a:off x="9445625" y="585474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B447AB05-DD0C-4EAD-9218-9BA6FEB6CC0F}"/>
                    </a:ext>
                  </a:extLst>
                </p:cNvPr>
                <p:cNvSpPr>
                  <a:spLocks noChangeAspect="1"/>
                </p:cNvSpPr>
                <p:nvPr userDrawn="1"/>
              </p:nvSpPr>
              <p:spPr>
                <a:xfrm>
                  <a:off x="9994265" y="6129062"/>
                  <a:ext cx="274320" cy="27432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6BF4D82C-10C5-4545-86DF-5C7BF3DF196A}"/>
                    </a:ext>
                  </a:extLst>
                </p:cNvPr>
                <p:cNvSpPr>
                  <a:spLocks noChangeAspect="1"/>
                </p:cNvSpPr>
                <p:nvPr userDrawn="1"/>
              </p:nvSpPr>
              <p:spPr>
                <a:xfrm>
                  <a:off x="9719945" y="5031782"/>
                  <a:ext cx="1097280" cy="109728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4A15E8AF-31AF-46D9-88A6-C92FA0CC452A}"/>
                    </a:ext>
                  </a:extLst>
                </p:cNvPr>
                <p:cNvSpPr>
                  <a:spLocks/>
                </p:cNvSpPr>
                <p:nvPr userDrawn="1"/>
              </p:nvSpPr>
              <p:spPr>
                <a:xfrm>
                  <a:off x="10542905" y="6677702"/>
                  <a:ext cx="274320" cy="13716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2AC07053-4895-4E5A-A7E6-9E509C31D50F}"/>
                    </a:ext>
                  </a:extLst>
                </p:cNvPr>
                <p:cNvSpPr>
                  <a:spLocks/>
                </p:cNvSpPr>
                <p:nvPr userDrawn="1"/>
              </p:nvSpPr>
              <p:spPr>
                <a:xfrm>
                  <a:off x="9445625" y="6677703"/>
                  <a:ext cx="1097280" cy="13716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56EAB8D4-D49E-4F56-98F9-8D9255417F0D}"/>
                    </a:ext>
                  </a:extLst>
                </p:cNvPr>
                <p:cNvSpPr>
                  <a:spLocks/>
                </p:cNvSpPr>
                <p:nvPr userDrawn="1"/>
              </p:nvSpPr>
              <p:spPr>
                <a:xfrm>
                  <a:off x="11914505" y="6680283"/>
                  <a:ext cx="274320" cy="137160"/>
                </a:xfrm>
                <a:prstGeom prst="rect">
                  <a:avLst/>
                </a:prstGeom>
                <a:solidFill>
                  <a:srgbClr val="91C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ACB986AD-5178-4050-8E74-C368F3BA3A7F}"/>
                    </a:ext>
                  </a:extLst>
                </p:cNvPr>
                <p:cNvSpPr>
                  <a:spLocks/>
                </p:cNvSpPr>
                <p:nvPr userDrawn="1"/>
              </p:nvSpPr>
              <p:spPr>
                <a:xfrm>
                  <a:off x="10817225" y="6680284"/>
                  <a:ext cx="1097280" cy="13716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4C723095-F934-4219-8786-5B79A85A2922}"/>
                    </a:ext>
                  </a:extLst>
                </p:cNvPr>
                <p:cNvSpPr>
                  <a:spLocks noChangeAspect="1"/>
                </p:cNvSpPr>
                <p:nvPr userDrawn="1"/>
              </p:nvSpPr>
              <p:spPr>
                <a:xfrm>
                  <a:off x="11913708" y="5580261"/>
                  <a:ext cx="273523" cy="1097280"/>
                </a:xfrm>
                <a:prstGeom prst="rect">
                  <a:avLst/>
                </a:prstGeom>
                <a:solidFill>
                  <a:srgbClr val="13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Graphic 18">
                <a:extLst>
                  <a:ext uri="{FF2B5EF4-FFF2-40B4-BE49-F238E27FC236}">
                    <a16:creationId xmlns:a16="http://schemas.microsoft.com/office/drawing/2014/main" xmlns="" id="{C4D2C382-4EAB-4110-AC89-E6B9A4A10CD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981685" y="5820472"/>
                <a:ext cx="791529" cy="685800"/>
              </a:xfrm>
              <a:prstGeom prst="rect">
                <a:avLst/>
              </a:prstGeom>
            </p:spPr>
          </p:pic>
        </p:grpSp>
      </p:grpSp>
      <p:sp>
        <p:nvSpPr>
          <p:cNvPr id="2" name="Title 1">
            <a:extLst>
              <a:ext uri="{FF2B5EF4-FFF2-40B4-BE49-F238E27FC236}">
                <a16:creationId xmlns:a16="http://schemas.microsoft.com/office/drawing/2014/main" xmlns="" id="{9751EE5E-3189-4FAA-975B-7B1FD1279E90}"/>
              </a:ext>
            </a:extLst>
          </p:cNvPr>
          <p:cNvSpPr>
            <a:spLocks noGrp="1"/>
          </p:cNvSpPr>
          <p:nvPr>
            <p:ph type="title"/>
          </p:nvPr>
        </p:nvSpPr>
        <p:spPr>
          <a:xfrm>
            <a:off x="831635" y="1316437"/>
            <a:ext cx="8627791" cy="3247096"/>
          </a:xfrm>
        </p:spPr>
        <p:txBody>
          <a:bodyPr anchor="b"/>
          <a:lstStyle>
            <a:lvl1pPr>
              <a:lnSpc>
                <a:spcPts val="7998"/>
              </a:lnSpc>
              <a:defRPr sz="7198">
                <a:solidFill>
                  <a:schemeClr val="accent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556B90AF-F448-4394-89C2-654FB6A0A050}"/>
              </a:ext>
            </a:extLst>
          </p:cNvPr>
          <p:cNvSpPr>
            <a:spLocks noGrp="1"/>
          </p:cNvSpPr>
          <p:nvPr>
            <p:ph type="body" idx="1"/>
          </p:nvPr>
        </p:nvSpPr>
        <p:spPr>
          <a:xfrm>
            <a:off x="831635" y="4588934"/>
            <a:ext cx="8627791" cy="1500717"/>
          </a:xfrm>
        </p:spPr>
        <p:txBody>
          <a:bodyPr/>
          <a:lstStyle>
            <a:lvl1pPr marL="0" indent="0">
              <a:buNone/>
              <a:defRPr sz="3199">
                <a:solidFill>
                  <a:schemeClr val="bg1"/>
                </a:solidFill>
              </a:defRPr>
            </a:lvl1pPr>
            <a:lvl2pPr marL="609448" indent="0">
              <a:buNone/>
              <a:defRPr sz="2666">
                <a:solidFill>
                  <a:schemeClr val="tx1">
                    <a:tint val="75000"/>
                  </a:schemeClr>
                </a:solidFill>
              </a:defRPr>
            </a:lvl2pPr>
            <a:lvl3pPr marL="1218895" indent="0">
              <a:buNone/>
              <a:defRPr sz="2399">
                <a:solidFill>
                  <a:schemeClr val="tx1">
                    <a:tint val="75000"/>
                  </a:schemeClr>
                </a:solidFill>
              </a:defRPr>
            </a:lvl3pPr>
            <a:lvl4pPr marL="1828343" indent="0">
              <a:buNone/>
              <a:defRPr sz="2133">
                <a:solidFill>
                  <a:schemeClr val="tx1">
                    <a:tint val="75000"/>
                  </a:schemeClr>
                </a:solidFill>
              </a:defRPr>
            </a:lvl4pPr>
            <a:lvl5pPr marL="2437790" indent="0">
              <a:buNone/>
              <a:defRPr sz="2133">
                <a:solidFill>
                  <a:schemeClr val="tx1">
                    <a:tint val="75000"/>
                  </a:schemeClr>
                </a:solidFill>
              </a:defRPr>
            </a:lvl5pPr>
            <a:lvl6pPr marL="3047238" indent="0">
              <a:buNone/>
              <a:defRPr sz="2133">
                <a:solidFill>
                  <a:schemeClr val="tx1">
                    <a:tint val="75000"/>
                  </a:schemeClr>
                </a:solidFill>
              </a:defRPr>
            </a:lvl6pPr>
            <a:lvl7pPr marL="3656686" indent="0">
              <a:buNone/>
              <a:defRPr sz="2133">
                <a:solidFill>
                  <a:schemeClr val="tx1">
                    <a:tint val="75000"/>
                  </a:schemeClr>
                </a:solidFill>
              </a:defRPr>
            </a:lvl7pPr>
            <a:lvl8pPr marL="4266133" indent="0">
              <a:buNone/>
              <a:defRPr sz="2133">
                <a:solidFill>
                  <a:schemeClr val="tx1">
                    <a:tint val="75000"/>
                  </a:schemeClr>
                </a:solidFill>
              </a:defRPr>
            </a:lvl8pPr>
            <a:lvl9pPr marL="4875581" indent="0">
              <a:buNone/>
              <a:defRPr sz="2133">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837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xmlns="" id="{D944F638-13DA-48F7-8269-3C964AD590ED}"/>
              </a:ext>
            </a:extLst>
          </p:cNvPr>
          <p:cNvPicPr>
            <a:picLocks noChangeAspect="1"/>
          </p:cNvPicPr>
          <p:nvPr userDrawn="1"/>
        </p:nvPicPr>
        <p:blipFill rotWithShape="1">
          <a:blip r:embed="rId2"/>
          <a:srcRect b="2992"/>
          <a:stretch/>
        </p:blipFill>
        <p:spPr>
          <a:xfrm>
            <a:off x="1974" y="205202"/>
            <a:ext cx="12184878" cy="6652799"/>
          </a:xfrm>
          <a:prstGeom prst="rect">
            <a:avLst/>
          </a:prstGeom>
        </p:spPr>
      </p:pic>
      <p:sp>
        <p:nvSpPr>
          <p:cNvPr id="2" name="Title 1">
            <a:extLst>
              <a:ext uri="{FF2B5EF4-FFF2-40B4-BE49-F238E27FC236}">
                <a16:creationId xmlns:a16="http://schemas.microsoft.com/office/drawing/2014/main" xmlns="" id="{B505C8F8-DC83-4D90-B226-5BEF860D62FD}"/>
              </a:ext>
            </a:extLst>
          </p:cNvPr>
          <p:cNvSpPr>
            <a:spLocks noGrp="1"/>
          </p:cNvSpPr>
          <p:nvPr>
            <p:ph type="title"/>
          </p:nvPr>
        </p:nvSpPr>
        <p:spPr>
          <a:xfrm>
            <a:off x="304721" y="246888"/>
            <a:ext cx="11579384" cy="110761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DF78C71-8112-43B8-BDAE-E75F2977ACAC}"/>
              </a:ext>
            </a:extLst>
          </p:cNvPr>
          <p:cNvSpPr>
            <a:spLocks noGrp="1"/>
          </p:cNvSpPr>
          <p:nvPr>
            <p:ph sz="half" idx="1"/>
          </p:nvPr>
        </p:nvSpPr>
        <p:spPr>
          <a:xfrm>
            <a:off x="304721" y="1826684"/>
            <a:ext cx="5688118" cy="4349749"/>
          </a:xfrm>
        </p:spPr>
        <p:txBody>
          <a:bodyPr/>
          <a:lstStyle>
            <a:lvl1pPr>
              <a:defRPr sz="2800"/>
            </a:lvl1pPr>
            <a:lvl2pP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0E5F87B-3613-4218-8532-B2212482D916}"/>
              </a:ext>
            </a:extLst>
          </p:cNvPr>
          <p:cNvSpPr>
            <a:spLocks noGrp="1"/>
          </p:cNvSpPr>
          <p:nvPr>
            <p:ph sz="half" idx="2"/>
          </p:nvPr>
        </p:nvSpPr>
        <p:spPr>
          <a:xfrm>
            <a:off x="6195986" y="1826684"/>
            <a:ext cx="5688118" cy="4349749"/>
          </a:xfrm>
        </p:spPr>
        <p:txBody>
          <a:bodyPr/>
          <a:lstStyle>
            <a:lvl1pPr>
              <a:defRPr sz="2800"/>
            </a:lvl1pPr>
            <a:lvl2pP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12">
            <a:extLst>
              <a:ext uri="{FF2B5EF4-FFF2-40B4-BE49-F238E27FC236}">
                <a16:creationId xmlns:a16="http://schemas.microsoft.com/office/drawing/2014/main" xmlns="" id="{97D988D6-D673-4F51-BDC6-1193A34C1D6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68119" y="6467847"/>
            <a:ext cx="2090118" cy="195072"/>
          </a:xfrm>
          <a:prstGeom prst="rect">
            <a:avLst/>
          </a:prstGeom>
        </p:spPr>
      </p:pic>
    </p:spTree>
    <p:extLst>
      <p:ext uri="{BB962C8B-B14F-4D97-AF65-F5344CB8AC3E}">
        <p14:creationId xmlns:p14="http://schemas.microsoft.com/office/powerpoint/2010/main" val="193694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ntent Subhea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xmlns="" id="{1ECDA053-6BE3-4CEE-85A0-E502F5F9B547}"/>
              </a:ext>
            </a:extLst>
          </p:cNvPr>
          <p:cNvPicPr>
            <a:picLocks noChangeAspect="1"/>
          </p:cNvPicPr>
          <p:nvPr userDrawn="1"/>
        </p:nvPicPr>
        <p:blipFill rotWithShape="1">
          <a:blip r:embed="rId2"/>
          <a:srcRect b="2992"/>
          <a:stretch/>
        </p:blipFill>
        <p:spPr>
          <a:xfrm>
            <a:off x="1974" y="205202"/>
            <a:ext cx="12184878" cy="6652799"/>
          </a:xfrm>
          <a:prstGeom prst="rect">
            <a:avLst/>
          </a:prstGeom>
        </p:spPr>
      </p:pic>
      <p:sp>
        <p:nvSpPr>
          <p:cNvPr id="2" name="Title 1">
            <a:extLst>
              <a:ext uri="{FF2B5EF4-FFF2-40B4-BE49-F238E27FC236}">
                <a16:creationId xmlns:a16="http://schemas.microsoft.com/office/drawing/2014/main" xmlns="" id="{6A3D0FC6-8387-488F-9301-E8DDE33E7D43}"/>
              </a:ext>
            </a:extLst>
          </p:cNvPr>
          <p:cNvSpPr>
            <a:spLocks noGrp="1"/>
          </p:cNvSpPr>
          <p:nvPr>
            <p:ph type="title"/>
          </p:nvPr>
        </p:nvSpPr>
        <p:spPr>
          <a:xfrm>
            <a:off x="304721" y="246888"/>
            <a:ext cx="11579384" cy="110947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00A4D230-5828-48E8-A6F7-9747F6B631FD}"/>
              </a:ext>
            </a:extLst>
          </p:cNvPr>
          <p:cNvSpPr>
            <a:spLocks noGrp="1"/>
          </p:cNvSpPr>
          <p:nvPr>
            <p:ph type="body" idx="1"/>
          </p:nvPr>
        </p:nvSpPr>
        <p:spPr>
          <a:xfrm>
            <a:off x="304721" y="1680634"/>
            <a:ext cx="5692351" cy="825500"/>
          </a:xfrm>
        </p:spPr>
        <p:txBody>
          <a:bodyPr anchor="b"/>
          <a:lstStyle>
            <a:lvl1pPr marL="0" indent="0">
              <a:buNone/>
              <a:defRPr sz="3199" b="1">
                <a:solidFill>
                  <a:schemeClr val="accent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Master text</a:t>
            </a:r>
          </a:p>
        </p:txBody>
      </p:sp>
      <p:sp>
        <p:nvSpPr>
          <p:cNvPr id="4" name="Content Placeholder 3">
            <a:extLst>
              <a:ext uri="{FF2B5EF4-FFF2-40B4-BE49-F238E27FC236}">
                <a16:creationId xmlns:a16="http://schemas.microsoft.com/office/drawing/2014/main" xmlns="" id="{C6EB28B8-31E2-440D-B19D-3F15ECF9BB96}"/>
              </a:ext>
            </a:extLst>
          </p:cNvPr>
          <p:cNvSpPr>
            <a:spLocks noGrp="1"/>
          </p:cNvSpPr>
          <p:nvPr>
            <p:ph sz="half" idx="2"/>
          </p:nvPr>
        </p:nvSpPr>
        <p:spPr>
          <a:xfrm>
            <a:off x="304721" y="2506133"/>
            <a:ext cx="5692351" cy="3683000"/>
          </a:xfrm>
        </p:spPr>
        <p:txBody>
          <a:bodyPr/>
          <a:lstStyle>
            <a:lvl1pPr>
              <a:defRPr sz="2800"/>
            </a:lvl1pPr>
            <a:lvl2pP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9AAC5E2-7081-4056-A21E-905DB782BDDB}"/>
              </a:ext>
            </a:extLst>
          </p:cNvPr>
          <p:cNvSpPr>
            <a:spLocks noGrp="1"/>
          </p:cNvSpPr>
          <p:nvPr>
            <p:ph type="body" sz="quarter" idx="3"/>
          </p:nvPr>
        </p:nvSpPr>
        <p:spPr>
          <a:xfrm>
            <a:off x="6170593" y="1680634"/>
            <a:ext cx="5713512" cy="825500"/>
          </a:xfrm>
        </p:spPr>
        <p:txBody>
          <a:bodyPr anchor="b"/>
          <a:lstStyle>
            <a:lvl1pPr marL="0" indent="0">
              <a:buNone/>
              <a:defRPr sz="3199" b="1">
                <a:solidFill>
                  <a:schemeClr val="accent1"/>
                </a:solidFill>
              </a:defRPr>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Master text</a:t>
            </a:r>
          </a:p>
        </p:txBody>
      </p:sp>
      <p:sp>
        <p:nvSpPr>
          <p:cNvPr id="6" name="Content Placeholder 5">
            <a:extLst>
              <a:ext uri="{FF2B5EF4-FFF2-40B4-BE49-F238E27FC236}">
                <a16:creationId xmlns:a16="http://schemas.microsoft.com/office/drawing/2014/main" xmlns="" id="{9AAA41D4-68FC-4CE1-8AEB-368479423ECA}"/>
              </a:ext>
            </a:extLst>
          </p:cNvPr>
          <p:cNvSpPr>
            <a:spLocks noGrp="1"/>
          </p:cNvSpPr>
          <p:nvPr>
            <p:ph sz="quarter" idx="4"/>
          </p:nvPr>
        </p:nvSpPr>
        <p:spPr>
          <a:xfrm>
            <a:off x="6170593" y="2506133"/>
            <a:ext cx="5713512" cy="3683000"/>
          </a:xfrm>
        </p:spPr>
        <p:txBody>
          <a:bodyPr/>
          <a:lstStyle>
            <a:lvl1pPr>
              <a:defRPr sz="280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12">
            <a:extLst>
              <a:ext uri="{FF2B5EF4-FFF2-40B4-BE49-F238E27FC236}">
                <a16:creationId xmlns:a16="http://schemas.microsoft.com/office/drawing/2014/main" xmlns="" id="{6C87B1C3-F297-4446-B9BE-34CBD8ECA91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68119" y="6467847"/>
            <a:ext cx="2090118" cy="195072"/>
          </a:xfrm>
          <a:prstGeom prst="rect">
            <a:avLst/>
          </a:prstGeom>
        </p:spPr>
      </p:pic>
    </p:spTree>
    <p:extLst>
      <p:ext uri="{BB962C8B-B14F-4D97-AF65-F5344CB8AC3E}">
        <p14:creationId xmlns:p14="http://schemas.microsoft.com/office/powerpoint/2010/main" val="1502367068"/>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0B65349-920B-47FA-AD70-4ED6E47A35BA}"/>
              </a:ext>
            </a:extLst>
          </p:cNvPr>
          <p:cNvSpPr>
            <a:spLocks noGrp="1"/>
          </p:cNvSpPr>
          <p:nvPr>
            <p:ph type="title"/>
          </p:nvPr>
        </p:nvSpPr>
        <p:spPr>
          <a:xfrm>
            <a:off x="304721" y="243841"/>
            <a:ext cx="11579384" cy="1107615"/>
          </a:xfrm>
          <a:prstGeom prst="rect">
            <a:avLst/>
          </a:prstGeom>
        </p:spPr>
        <p:txBody>
          <a:bodyPr vert="horz" lIns="91440" tIns="91440" rIns="91440" bIns="9144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xmlns="" id="{26DFBADF-99C3-48F6-B50B-24A019FEC4D9}"/>
              </a:ext>
            </a:extLst>
          </p:cNvPr>
          <p:cNvSpPr>
            <a:spLocks noGrp="1"/>
          </p:cNvSpPr>
          <p:nvPr>
            <p:ph type="body" idx="1"/>
          </p:nvPr>
        </p:nvSpPr>
        <p:spPr>
          <a:xfrm>
            <a:off x="304721" y="1826684"/>
            <a:ext cx="11579384" cy="434974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E3B81D48-8921-4468-8D40-10233C95D007}"/>
              </a:ext>
            </a:extLst>
          </p:cNvPr>
          <p:cNvSpPr>
            <a:spLocks noGrp="1"/>
          </p:cNvSpPr>
          <p:nvPr>
            <p:ph type="dt" sz="half" idx="2"/>
          </p:nvPr>
        </p:nvSpPr>
        <p:spPr>
          <a:xfrm>
            <a:off x="9141619" y="6356351"/>
            <a:ext cx="2742486" cy="366183"/>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7131DE77-EE7C-4685-9D89-9D3DC75C13E2}" type="datetimeFigureOut">
              <a:rPr lang="en-US" smtClean="0"/>
              <a:pPr/>
              <a:t>6/10/19</a:t>
            </a:fld>
            <a:endParaRPr lang="en-US" dirty="0"/>
          </a:p>
        </p:txBody>
      </p:sp>
      <p:sp>
        <p:nvSpPr>
          <p:cNvPr id="5" name="Footer Placeholder 4">
            <a:extLst>
              <a:ext uri="{FF2B5EF4-FFF2-40B4-BE49-F238E27FC236}">
                <a16:creationId xmlns:a16="http://schemas.microsoft.com/office/drawing/2014/main" xmlns="" id="{7DE1DB53-47DD-437C-846D-29932F50E3EA}"/>
              </a:ext>
            </a:extLst>
          </p:cNvPr>
          <p:cNvSpPr>
            <a:spLocks noGrp="1"/>
          </p:cNvSpPr>
          <p:nvPr>
            <p:ph type="ftr" sz="quarter" idx="3"/>
          </p:nvPr>
        </p:nvSpPr>
        <p:spPr>
          <a:xfrm>
            <a:off x="4037549" y="6356351"/>
            <a:ext cx="4113728" cy="366183"/>
          </a:xfrm>
          <a:prstGeom prst="rect">
            <a:avLst/>
          </a:prstGeom>
        </p:spPr>
        <p:txBody>
          <a:bodyPr vert="horz" lIns="91440" tIns="45720" rIns="91440" bIns="45720" rtlCol="0" anchor="ctr"/>
          <a:lstStyle>
            <a:lvl1pPr algn="ctr">
              <a:defRPr sz="14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xmlns="" id="{5FE87BA6-BCAF-4E65-83B4-B20484BEA8A1}"/>
              </a:ext>
            </a:extLst>
          </p:cNvPr>
          <p:cNvSpPr>
            <a:spLocks noGrp="1"/>
          </p:cNvSpPr>
          <p:nvPr>
            <p:ph type="sldNum" sz="quarter" idx="4"/>
          </p:nvPr>
        </p:nvSpPr>
        <p:spPr>
          <a:xfrm>
            <a:off x="304720" y="6356351"/>
            <a:ext cx="2742486" cy="366183"/>
          </a:xfrm>
          <a:prstGeom prst="rect">
            <a:avLst/>
          </a:prstGeom>
        </p:spPr>
        <p:txBody>
          <a:bodyPr vert="horz" lIns="91440" tIns="45720" rIns="91440" bIns="45720" rtlCol="0" anchor="ctr"/>
          <a:lstStyle>
            <a:lvl1pPr algn="l">
              <a:defRPr sz="1400">
                <a:solidFill>
                  <a:schemeClr val="tx1">
                    <a:tint val="75000"/>
                  </a:schemeClr>
                </a:solidFill>
                <a:latin typeface="+mn-lt"/>
              </a:defRPr>
            </a:lvl1pPr>
          </a:lstStyle>
          <a:p>
            <a:fld id="{A7A830CE-316D-4E5D-85A8-1A11ADE29DAB}" type="slidenum">
              <a:rPr lang="en-US" smtClean="0"/>
              <a:pPr/>
              <a:t>‹#›</a:t>
            </a:fld>
            <a:endParaRPr lang="en-US"/>
          </a:p>
        </p:txBody>
      </p:sp>
    </p:spTree>
    <p:extLst>
      <p:ext uri="{BB962C8B-B14F-4D97-AF65-F5344CB8AC3E}">
        <p14:creationId xmlns:p14="http://schemas.microsoft.com/office/powerpoint/2010/main" val="2329959676"/>
      </p:ext>
    </p:extLst>
  </p:cSld>
  <p:clrMap bg1="lt1" tx1="dk1" bg2="lt2" tx2="dk2" accent1="accent1" accent2="accent2" accent3="accent3" accent4="accent4" accent5="accent5" accent6="accent6" hlink="hlink" folHlink="folHlink"/>
  <p:sldLayoutIdLst>
    <p:sldLayoutId id="2147483678" r:id="rId1"/>
    <p:sldLayoutId id="2147483681" r:id="rId2"/>
    <p:sldLayoutId id="2147483682" r:id="rId3"/>
    <p:sldLayoutId id="2147483668" r:id="rId4"/>
    <p:sldLayoutId id="2147483690" r:id="rId5"/>
    <p:sldLayoutId id="2147483669" r:id="rId6"/>
    <p:sldLayoutId id="2147483695" r:id="rId7"/>
    <p:sldLayoutId id="2147483670" r:id="rId8"/>
    <p:sldLayoutId id="2147483671" r:id="rId9"/>
    <p:sldLayoutId id="2147483691" r:id="rId10"/>
    <p:sldLayoutId id="2147483692" r:id="rId11"/>
    <p:sldLayoutId id="2147483699" r:id="rId12"/>
    <p:sldLayoutId id="2147483698" r:id="rId13"/>
    <p:sldLayoutId id="2147483700" r:id="rId14"/>
    <p:sldLayoutId id="2147483674" r:id="rId15"/>
    <p:sldLayoutId id="2147483685" r:id="rId16"/>
    <p:sldLayoutId id="2147483686" r:id="rId17"/>
    <p:sldLayoutId id="2147483687" r:id="rId18"/>
    <p:sldLayoutId id="2147483688" r:id="rId19"/>
    <p:sldLayoutId id="2147483689" r:id="rId20"/>
    <p:sldLayoutId id="2147483694" r:id="rId21"/>
    <p:sldLayoutId id="2147483693" r:id="rId22"/>
    <p:sldLayoutId id="2147483707" r:id="rId23"/>
    <p:sldLayoutId id="2147483672" r:id="rId24"/>
    <p:sldLayoutId id="2147483697" r:id="rId25"/>
    <p:sldLayoutId id="2147483696" r:id="rId26"/>
    <p:sldLayoutId id="2147483680" r:id="rId27"/>
    <p:sldLayoutId id="2147483703" r:id="rId28"/>
    <p:sldLayoutId id="2147483704" r:id="rId29"/>
    <p:sldLayoutId id="2147483705" r:id="rId30"/>
    <p:sldLayoutId id="2147483706" r:id="rId31"/>
    <p:sldLayoutId id="2147483673" r:id="rId32"/>
    <p:sldLayoutId id="2147483679" r:id="rId33"/>
    <p:sldLayoutId id="2147483708" r:id="rId34"/>
    <p:sldLayoutId id="2147483709" r:id="rId35"/>
    <p:sldLayoutId id="2147483710" r:id="rId36"/>
    <p:sldLayoutId id="2147483711" r:id="rId37"/>
    <p:sldLayoutId id="2147483712" r:id="rId38"/>
    <p:sldLayoutId id="2147483713" r:id="rId39"/>
  </p:sldLayoutIdLst>
  <p:txStyles>
    <p:titleStyle>
      <a:lvl1pPr algn="l" defTabSz="1218895" rtl="0" eaLnBrk="1" latinLnBrk="0" hangingPunct="1">
        <a:lnSpc>
          <a:spcPts val="4200"/>
        </a:lnSpc>
        <a:spcBef>
          <a:spcPct val="0"/>
        </a:spcBef>
        <a:buNone/>
        <a:defRPr sz="4000" kern="1200">
          <a:solidFill>
            <a:schemeClr val="accent1"/>
          </a:solidFill>
          <a:latin typeface="+mj-lt"/>
          <a:ea typeface="+mj-ea"/>
          <a:cs typeface="+mj-cs"/>
        </a:defRPr>
      </a:lvl1pPr>
    </p:titleStyle>
    <p:bodyStyle>
      <a:lvl1pPr marL="0" indent="0" algn="l" defTabSz="1218895" rtl="0" eaLnBrk="1" latinLnBrk="0" hangingPunct="1">
        <a:lnSpc>
          <a:spcPct val="100000"/>
        </a:lnSpc>
        <a:spcBef>
          <a:spcPts val="1200"/>
        </a:spcBef>
        <a:buFont typeface="Arial" panose="020B0604020202020204" pitchFamily="34" charset="0"/>
        <a:buNone/>
        <a:defRPr sz="3199" kern="1200">
          <a:solidFill>
            <a:schemeClr val="tx1"/>
          </a:solidFill>
          <a:latin typeface="DINOT" panose="020B0504020101010102" pitchFamily="34" charset="0"/>
          <a:ea typeface="+mn-ea"/>
          <a:cs typeface="+mn-cs"/>
        </a:defRPr>
      </a:lvl1pPr>
      <a:lvl2pPr marL="304724" indent="-304724" algn="l" defTabSz="1218895" rtl="0" eaLnBrk="1" latinLnBrk="0" hangingPunct="1">
        <a:lnSpc>
          <a:spcPct val="100000"/>
        </a:lnSpc>
        <a:spcBef>
          <a:spcPts val="600"/>
        </a:spcBef>
        <a:buSzPct val="95000"/>
        <a:buFont typeface="Wingdings" panose="05000000000000000000" pitchFamily="2" charset="2"/>
        <a:buChar char="§"/>
        <a:defRPr sz="3199" kern="1200">
          <a:solidFill>
            <a:schemeClr val="tx1"/>
          </a:solidFill>
          <a:latin typeface="DINOT" panose="020B0504020101010102" pitchFamily="34" charset="0"/>
          <a:ea typeface="+mn-ea"/>
          <a:cs typeface="+mn-cs"/>
        </a:defRPr>
      </a:lvl2pPr>
      <a:lvl3pPr marL="609448" indent="-304724" algn="l" defTabSz="1218895" rtl="0" eaLnBrk="1" latinLnBrk="0" hangingPunct="1">
        <a:lnSpc>
          <a:spcPct val="100000"/>
        </a:lnSpc>
        <a:spcBef>
          <a:spcPts val="0"/>
        </a:spcBef>
        <a:buSzPct val="95000"/>
        <a:buFont typeface="Wingdings" panose="05000000000000000000" pitchFamily="2" charset="2"/>
        <a:buChar char="§"/>
        <a:defRPr sz="2800" kern="1200">
          <a:solidFill>
            <a:schemeClr val="tx1"/>
          </a:solidFill>
          <a:latin typeface="DINOT" panose="020B0504020101010102" pitchFamily="34" charset="0"/>
          <a:ea typeface="+mn-ea"/>
          <a:cs typeface="+mn-cs"/>
        </a:defRPr>
      </a:lvl3pPr>
      <a:lvl4pPr marL="914171" indent="-304724" algn="l" defTabSz="1218895" rtl="0" eaLnBrk="1" latinLnBrk="0" hangingPunct="1">
        <a:lnSpc>
          <a:spcPct val="100000"/>
        </a:lnSpc>
        <a:spcBef>
          <a:spcPts val="0"/>
        </a:spcBef>
        <a:buSzPct val="95000"/>
        <a:buFont typeface="Wingdings" panose="05000000000000000000" pitchFamily="2" charset="2"/>
        <a:buChar char="§"/>
        <a:defRPr sz="2400" kern="1200">
          <a:solidFill>
            <a:schemeClr val="tx1"/>
          </a:solidFill>
          <a:latin typeface="DINOT" panose="020B0504020101010102" pitchFamily="34" charset="0"/>
          <a:ea typeface="+mn-ea"/>
          <a:cs typeface="+mn-cs"/>
        </a:defRPr>
      </a:lvl4pPr>
      <a:lvl5pPr marL="1218895" indent="-304724" algn="l" defTabSz="1218895" rtl="0" eaLnBrk="1" latinLnBrk="0" hangingPunct="1">
        <a:lnSpc>
          <a:spcPct val="100000"/>
        </a:lnSpc>
        <a:spcBef>
          <a:spcPts val="0"/>
        </a:spcBef>
        <a:buSzPct val="95000"/>
        <a:buFont typeface="Wingdings" panose="05000000000000000000" pitchFamily="2" charset="2"/>
        <a:buChar char="§"/>
        <a:defRPr sz="2000" kern="1200">
          <a:solidFill>
            <a:schemeClr val="tx1"/>
          </a:solidFill>
          <a:latin typeface="DINOT" panose="020B0504020101010102" pitchFamily="34" charset="0"/>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0.png"/><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0.png"/><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0.png"/><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8.xml"/><Relationship Id="rId2"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0.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38.xml"/><Relationship Id="rId2"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4.xml"/><Relationship Id="rId3"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58.png"/><Relationship Id="rId1" Type="http://schemas.openxmlformats.org/officeDocument/2006/relationships/slideLayout" Target="../slideLayouts/slideLayout38.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8.xml"/><Relationship Id="rId2"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58.png"/><Relationship Id="rId1" Type="http://schemas.openxmlformats.org/officeDocument/2006/relationships/slideLayout" Target="../slideLayouts/slideLayout38.xml"/><Relationship Id="rId2" Type="http://schemas.openxmlformats.org/officeDocument/2006/relationships/notesSlide" Target="../notesSlides/notesSlide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15.xml"/><Relationship Id="rId2" Type="http://schemas.openxmlformats.org/officeDocument/2006/relationships/image" Target="../media/image6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xmlns="" id="{7BA5FED0-0AFB-4464-9A80-160248ACD9EA}"/>
              </a:ext>
            </a:extLst>
          </p:cNvPr>
          <p:cNvSpPr>
            <a:spLocks noGrp="1"/>
          </p:cNvSpPr>
          <p:nvPr>
            <p:ph type="subTitle" idx="1"/>
          </p:nvPr>
        </p:nvSpPr>
        <p:spPr/>
        <p:txBody>
          <a:bodyPr/>
          <a:lstStyle/>
          <a:p>
            <a:r>
              <a:rPr lang="en-US" dirty="0" smtClean="0"/>
              <a:t>Asya Kamsky, MongoDB Maven</a:t>
            </a:r>
            <a:endParaRPr lang="en-US" dirty="0"/>
          </a:p>
        </p:txBody>
      </p:sp>
      <p:sp>
        <p:nvSpPr>
          <p:cNvPr id="7" name="Title 6">
            <a:extLst>
              <a:ext uri="{FF2B5EF4-FFF2-40B4-BE49-F238E27FC236}">
                <a16:creationId xmlns:a16="http://schemas.microsoft.com/office/drawing/2014/main" xmlns="" id="{6BADD3D1-B35A-4FDB-80B0-B10747BCF49D}"/>
              </a:ext>
            </a:extLst>
          </p:cNvPr>
          <p:cNvSpPr>
            <a:spLocks noGrp="1"/>
          </p:cNvSpPr>
          <p:nvPr>
            <p:ph type="ctrTitle"/>
          </p:nvPr>
        </p:nvSpPr>
        <p:spPr/>
        <p:txBody>
          <a:bodyPr/>
          <a:lstStyle/>
          <a:p>
            <a:pPr>
              <a:lnSpc>
                <a:spcPct val="100000"/>
              </a:lnSpc>
            </a:pPr>
            <a:r>
              <a:rPr lang="en-US" sz="4000" dirty="0" smtClean="0"/>
              <a:t>Measuring Transaction Performance </a:t>
            </a:r>
            <a:br>
              <a:rPr lang="en-US" sz="4000" dirty="0" smtClean="0"/>
            </a:br>
            <a:r>
              <a:rPr lang="en-US" sz="4000" dirty="0" smtClean="0"/>
              <a:t>MongoDB Meets TPC-C</a:t>
            </a:r>
            <a:endParaRPr lang="en-US" sz="4000" dirty="0"/>
          </a:p>
        </p:txBody>
      </p:sp>
      <p:sp>
        <p:nvSpPr>
          <p:cNvPr id="9" name="Text Placeholder 8">
            <a:extLst>
              <a:ext uri="{FF2B5EF4-FFF2-40B4-BE49-F238E27FC236}">
                <a16:creationId xmlns:a16="http://schemas.microsoft.com/office/drawing/2014/main" xmlns="" id="{0AA4DC27-5E53-4B89-8730-18283381B7EB}"/>
              </a:ext>
            </a:extLst>
          </p:cNvPr>
          <p:cNvSpPr>
            <a:spLocks noGrp="1"/>
          </p:cNvSpPr>
          <p:nvPr>
            <p:ph type="body" sz="half" idx="2"/>
          </p:nvPr>
        </p:nvSpPr>
        <p:spPr/>
        <p:txBody>
          <a:bodyPr/>
          <a:lstStyle/>
          <a:p>
            <a:r>
              <a:rPr lang="en-US" dirty="0"/>
              <a:t>@</a:t>
            </a:r>
            <a:r>
              <a:rPr lang="en-US" dirty="0" smtClean="0"/>
              <a:t>asya999 #</a:t>
            </a:r>
            <a:r>
              <a:rPr lang="en-US" dirty="0" err="1" smtClean="0"/>
              <a:t>askAsya</a:t>
            </a:r>
            <a:endParaRPr lang="en-US" dirty="0"/>
          </a:p>
        </p:txBody>
      </p:sp>
    </p:spTree>
    <p:extLst>
      <p:ext uri="{BB962C8B-B14F-4D97-AF65-F5344CB8AC3E}">
        <p14:creationId xmlns:p14="http://schemas.microsoft.com/office/powerpoint/2010/main" val="145038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799" dirty="0">
                <a:latin typeface="DINOT" charset="0"/>
                <a:ea typeface="DINOT" charset="0"/>
                <a:cs typeface="DINOT" charset="0"/>
              </a:rPr>
              <a:t>State of NoSQL Standard Benchmarks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7134" y="1592863"/>
            <a:ext cx="6792731" cy="384709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79056" y="1744647"/>
            <a:ext cx="4861624" cy="2393415"/>
          </a:xfrm>
          <a:prstGeom prst="rect">
            <a:avLst/>
          </a:prstGeom>
        </p:spPr>
      </p:pic>
    </p:spTree>
    <p:extLst>
      <p:ext uri="{BB962C8B-B14F-4D97-AF65-F5344CB8AC3E}">
        <p14:creationId xmlns:p14="http://schemas.microsoft.com/office/powerpoint/2010/main" val="136561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What the heck is it?</a:t>
            </a:r>
          </a:p>
        </p:txBody>
      </p:sp>
    </p:spTree>
    <p:extLst>
      <p:ext uri="{BB962C8B-B14F-4D97-AF65-F5344CB8AC3E}">
        <p14:creationId xmlns:p14="http://schemas.microsoft.com/office/powerpoint/2010/main" val="1688829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pic>
        <p:nvPicPr>
          <p:cNvPr id="7" name="Content Placeholder 6"/>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837981" y="1613155"/>
            <a:ext cx="7716937" cy="5210723"/>
          </a:xfrm>
        </p:spPr>
      </p:pic>
      <p:pic>
        <p:nvPicPr>
          <p:cNvPr id="8" name="Content Placeholder 7"/>
          <p:cNvPicPr>
            <a:picLocks noGrp="1" noChangeAspect="1"/>
          </p:cNvPicPr>
          <p:nvPr>
            <p:ph sz="half" idx="2"/>
          </p:nvPr>
        </p:nvPicPr>
        <p:blipFill rotWithShape="1">
          <a:blip r:embed="rId4" cstate="screen">
            <a:alphaModFix amt="93000"/>
            <a:extLst>
              <a:ext uri="{28A0092B-C50C-407E-A947-70E740481C1C}">
                <a14:useLocalDpi xmlns:a14="http://schemas.microsoft.com/office/drawing/2010/main"/>
              </a:ext>
            </a:extLst>
          </a:blip>
          <a:srcRect t="-1"/>
          <a:stretch/>
        </p:blipFill>
        <p:spPr>
          <a:xfrm>
            <a:off x="6840190" y="539371"/>
            <a:ext cx="5835278" cy="6485932"/>
          </a:xfr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51118" y="434818"/>
            <a:ext cx="1058590" cy="361797"/>
          </a:xfrm>
          <a:prstGeom prst="rect">
            <a:avLst/>
          </a:prstGeom>
        </p:spPr>
      </p:pic>
      <p:sp>
        <p:nvSpPr>
          <p:cNvPr id="9" name="Oval 8"/>
          <p:cNvSpPr/>
          <p:nvPr/>
        </p:nvSpPr>
        <p:spPr>
          <a:xfrm>
            <a:off x="8049238" y="106555"/>
            <a:ext cx="4079351" cy="118054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Tree>
    <p:extLst>
      <p:ext uri="{BB962C8B-B14F-4D97-AF65-F5344CB8AC3E}">
        <p14:creationId xmlns:p14="http://schemas.microsoft.com/office/powerpoint/2010/main" val="8716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000"/>
                                        <p:tgtEl>
                                          <p:spTgt spid="9"/>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6" presetClass="emph" presetSubtype="0" fill="hold" nodeType="withEffect">
                                  <p:stCondLst>
                                    <p:cond delay="0"/>
                                  </p:stCondLst>
                                  <p:childTnLst>
                                    <p:animScale>
                                      <p:cBhvr>
                                        <p:cTn id="20" dur="2000" fill="hold"/>
                                        <p:tgtEl>
                                          <p:spTgt spid="2"/>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Data Model:</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Workload:</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7981" y="2224893"/>
            <a:ext cx="5272319" cy="3183287"/>
          </a:xfrm>
          <a:prstGeom prst="rect">
            <a:avLst/>
          </a:prstGeom>
        </p:spPr>
      </p:pic>
      <p:sp>
        <p:nvSpPr>
          <p:cNvPr id="6" name="TextBox 5"/>
          <p:cNvSpPr txBox="1"/>
          <p:nvPr/>
        </p:nvSpPr>
        <p:spPr>
          <a:xfrm>
            <a:off x="7200590" y="2618151"/>
            <a:ext cx="2750358" cy="1938487"/>
          </a:xfrm>
          <a:prstGeom prst="rect">
            <a:avLst/>
          </a:prstGeom>
          <a:noFill/>
        </p:spPr>
        <p:txBody>
          <a:bodyPr wrap="none" rtlCol="0">
            <a:spAutoFit/>
          </a:bodyPr>
          <a:lstStyle/>
          <a:p>
            <a:r>
              <a:rPr lang="en-US" sz="1999" dirty="0">
                <a:latin typeface="DINOT" charset="0"/>
                <a:ea typeface="DINOT" charset="0"/>
                <a:cs typeface="DINOT" charset="0"/>
              </a:rPr>
              <a:t>Transactions:</a:t>
            </a:r>
          </a:p>
          <a:p>
            <a:pPr marL="342797" indent="-342797">
              <a:buFont typeface="+mj-lt"/>
              <a:buAutoNum type="arabicPeriod"/>
            </a:pPr>
            <a:r>
              <a:rPr lang="en-US" sz="1999" dirty="0">
                <a:latin typeface="DINOT" charset="0"/>
                <a:ea typeface="DINOT" charset="0"/>
                <a:cs typeface="DINOT" charset="0"/>
              </a:rPr>
              <a:t>New Order</a:t>
            </a:r>
          </a:p>
          <a:p>
            <a:pPr marL="342797" indent="-342797">
              <a:buFont typeface="+mj-lt"/>
              <a:buAutoNum type="arabicPeriod"/>
            </a:pPr>
            <a:r>
              <a:rPr lang="en-US" sz="1999" dirty="0">
                <a:latin typeface="DINOT" charset="0"/>
                <a:ea typeface="DINOT" charset="0"/>
                <a:cs typeface="DINOT" charset="0"/>
              </a:rPr>
              <a:t>Delivery</a:t>
            </a:r>
          </a:p>
          <a:p>
            <a:pPr marL="342797" indent="-342797">
              <a:buFont typeface="+mj-lt"/>
              <a:buAutoNum type="arabicPeriod"/>
            </a:pPr>
            <a:r>
              <a:rPr lang="en-US" sz="1999" dirty="0">
                <a:latin typeface="DINOT" charset="0"/>
                <a:ea typeface="DINOT" charset="0"/>
                <a:cs typeface="DINOT" charset="0"/>
              </a:rPr>
              <a:t>Payment</a:t>
            </a:r>
          </a:p>
          <a:p>
            <a:pPr marL="342797" indent="-342797">
              <a:buFont typeface="+mj-lt"/>
              <a:buAutoNum type="arabicPeriod"/>
            </a:pPr>
            <a:r>
              <a:rPr lang="en-US" sz="1999" dirty="0">
                <a:latin typeface="DINOT" charset="0"/>
                <a:ea typeface="DINOT" charset="0"/>
                <a:cs typeface="DINOT" charset="0"/>
              </a:rPr>
              <a:t>Order Status Check</a:t>
            </a:r>
          </a:p>
          <a:p>
            <a:pPr marL="342797" indent="-342797">
              <a:buFont typeface="+mj-lt"/>
              <a:buAutoNum type="arabicPeriod"/>
            </a:pPr>
            <a:r>
              <a:rPr lang="en-US" sz="1999" dirty="0">
                <a:latin typeface="DINOT" charset="0"/>
                <a:ea typeface="DINOT" charset="0"/>
                <a:cs typeface="DINOT" charset="0"/>
              </a:rPr>
              <a:t>Stock Level Check</a:t>
            </a:r>
          </a:p>
        </p:txBody>
      </p:sp>
    </p:spTree>
    <p:extLst>
      <p:ext uri="{BB962C8B-B14F-4D97-AF65-F5344CB8AC3E}">
        <p14:creationId xmlns:p14="http://schemas.microsoft.com/office/powerpoint/2010/main" val="125700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3"/>
          <a:stretch/>
        </p:blipFill>
        <p:spPr>
          <a:xfrm>
            <a:off x="6525330" y="2224893"/>
            <a:ext cx="4885805" cy="6947630"/>
          </a:xfrm>
          <a:prstGeom prst="rect">
            <a:avLst/>
          </a:prstGeom>
        </p:spPr>
      </p:pic>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Data Schema:</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Workload:</a:t>
            </a: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7981" y="2224893"/>
            <a:ext cx="5272319" cy="3183287"/>
          </a:xfrm>
          <a:prstGeom prst="rect">
            <a:avLst/>
          </a:prstGeom>
        </p:spPr>
      </p:pic>
      <p:sp>
        <p:nvSpPr>
          <p:cNvPr id="6" name="TextBox 5"/>
          <p:cNvSpPr txBox="1"/>
          <p:nvPr/>
        </p:nvSpPr>
        <p:spPr>
          <a:xfrm>
            <a:off x="7200590" y="2618151"/>
            <a:ext cx="2750358" cy="1938487"/>
          </a:xfrm>
          <a:prstGeom prst="rect">
            <a:avLst/>
          </a:prstGeom>
          <a:noFill/>
        </p:spPr>
        <p:txBody>
          <a:bodyPr wrap="none" rtlCol="0">
            <a:spAutoFit/>
          </a:bodyPr>
          <a:lstStyle/>
          <a:p>
            <a:r>
              <a:rPr lang="en-US" sz="1999" dirty="0">
                <a:latin typeface="DINOT" charset="0"/>
                <a:ea typeface="DINOT" charset="0"/>
                <a:cs typeface="DINOT" charset="0"/>
              </a:rPr>
              <a:t>Transactions:</a:t>
            </a:r>
          </a:p>
          <a:p>
            <a:pPr marL="342797" indent="-342797">
              <a:buFont typeface="+mj-lt"/>
              <a:buAutoNum type="arabicPeriod"/>
            </a:pPr>
            <a:r>
              <a:rPr lang="en-US" sz="1999" dirty="0">
                <a:latin typeface="DINOT" charset="0"/>
                <a:ea typeface="DINOT" charset="0"/>
                <a:cs typeface="DINOT" charset="0"/>
              </a:rPr>
              <a:t>New Order</a:t>
            </a:r>
          </a:p>
          <a:p>
            <a:pPr marL="342797" indent="-342797">
              <a:buFont typeface="+mj-lt"/>
              <a:buAutoNum type="arabicPeriod"/>
            </a:pPr>
            <a:r>
              <a:rPr lang="en-US" sz="1999" dirty="0">
                <a:latin typeface="DINOT" charset="0"/>
                <a:ea typeface="DINOT" charset="0"/>
                <a:cs typeface="DINOT" charset="0"/>
              </a:rPr>
              <a:t>Delivery</a:t>
            </a:r>
          </a:p>
          <a:p>
            <a:pPr marL="342797" indent="-342797">
              <a:buFont typeface="+mj-lt"/>
              <a:buAutoNum type="arabicPeriod"/>
            </a:pPr>
            <a:r>
              <a:rPr lang="en-US" sz="1999" dirty="0">
                <a:latin typeface="DINOT" charset="0"/>
                <a:ea typeface="DINOT" charset="0"/>
                <a:cs typeface="DINOT" charset="0"/>
              </a:rPr>
              <a:t>Payment</a:t>
            </a:r>
          </a:p>
          <a:p>
            <a:pPr marL="342797" indent="-342797">
              <a:buFont typeface="+mj-lt"/>
              <a:buAutoNum type="arabicPeriod"/>
            </a:pPr>
            <a:r>
              <a:rPr lang="en-US" sz="1999" dirty="0">
                <a:latin typeface="DINOT" charset="0"/>
                <a:ea typeface="DINOT" charset="0"/>
                <a:cs typeface="DINOT" charset="0"/>
              </a:rPr>
              <a:t>Order Status Check</a:t>
            </a:r>
          </a:p>
          <a:p>
            <a:pPr marL="342797" indent="-342797">
              <a:buFont typeface="+mj-lt"/>
              <a:buAutoNum type="arabicPeriod"/>
            </a:pPr>
            <a:r>
              <a:rPr lang="en-US" sz="1999" dirty="0">
                <a:latin typeface="DINOT" charset="0"/>
                <a:ea typeface="DINOT" charset="0"/>
                <a:cs typeface="DINOT" charset="0"/>
              </a:rPr>
              <a:t>Stock Level Check</a:t>
            </a: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0196" y="2328832"/>
            <a:ext cx="5027890" cy="292531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57853" y="2601791"/>
            <a:ext cx="4716146" cy="4255317"/>
          </a:xfrm>
          <a:prstGeom prst="rect">
            <a:avLst/>
          </a:prstGeom>
        </p:spPr>
      </p:pic>
    </p:spTree>
    <p:extLst>
      <p:ext uri="{BB962C8B-B14F-4D97-AF65-F5344CB8AC3E}">
        <p14:creationId xmlns:p14="http://schemas.microsoft.com/office/powerpoint/2010/main" val="16845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Data Model.</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Workload.</a:t>
            </a:r>
          </a:p>
        </p:txBody>
      </p:sp>
      <p:sp>
        <p:nvSpPr>
          <p:cNvPr id="10" name="Content Placeholder 1"/>
          <p:cNvSpPr txBox="1">
            <a:spLocks/>
          </p:cNvSpPr>
          <p:nvPr/>
        </p:nvSpPr>
        <p:spPr>
          <a:xfrm>
            <a:off x="4727132" y="1021545"/>
            <a:ext cx="1630982" cy="436815"/>
          </a:xfrm>
          <a:prstGeom prst="rect">
            <a:avLst/>
          </a:prstGeom>
        </p:spPr>
        <p:txBody>
          <a:bodyPr vert="horz" lIns="228540" tIns="0" rIns="91416" bIns="45708"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052035"/>
                </a:solidFill>
                <a:latin typeface="+mn-lt"/>
                <a:ea typeface="+mn-ea"/>
                <a:cs typeface="+mn-cs"/>
              </a:defRPr>
            </a:lvl1pPr>
            <a:lvl2pPr marL="227013" indent="-227013" algn="l" defTabSz="914400" rtl="0" eaLnBrk="1" latinLnBrk="0" hangingPunct="1">
              <a:lnSpc>
                <a:spcPct val="100000"/>
              </a:lnSpc>
              <a:spcBef>
                <a:spcPts val="300"/>
              </a:spcBef>
              <a:buFont typeface="Arial" panose="020B0604020202020204" pitchFamily="34" charset="0"/>
              <a:buChar char="•"/>
              <a:defRPr sz="1600" kern="1200">
                <a:solidFill>
                  <a:srgbClr val="052035"/>
                </a:solidFill>
                <a:latin typeface="+mn-lt"/>
                <a:ea typeface="+mn-ea"/>
                <a:cs typeface="+mn-cs"/>
              </a:defRPr>
            </a:lvl2pPr>
            <a:lvl3pPr marL="458788" indent="-230188" algn="l" defTabSz="914400" rtl="0" eaLnBrk="1" latinLnBrk="0" hangingPunct="1">
              <a:lnSpc>
                <a:spcPct val="100000"/>
              </a:lnSpc>
              <a:spcBef>
                <a:spcPts val="500"/>
              </a:spcBef>
              <a:buFont typeface="Arial" panose="020B0604020202020204" pitchFamily="34" charset="0"/>
              <a:buChar char="•"/>
              <a:tabLst/>
              <a:defRPr sz="1600" kern="1200">
                <a:solidFill>
                  <a:srgbClr val="052035"/>
                </a:solidFill>
                <a:latin typeface="+mn-lt"/>
                <a:ea typeface="+mn-ea"/>
                <a:cs typeface="+mn-cs"/>
              </a:defRPr>
            </a:lvl3pPr>
            <a:lvl4pPr marL="687388" indent="-228600" algn="l" defTabSz="914400" rtl="0" eaLnBrk="1" latinLnBrk="0" hangingPunct="1">
              <a:lnSpc>
                <a:spcPct val="100000"/>
              </a:lnSpc>
              <a:spcBef>
                <a:spcPts val="500"/>
              </a:spcBef>
              <a:buFont typeface="Arial" panose="020B0604020202020204" pitchFamily="34" charset="0"/>
              <a:buChar char="•"/>
              <a:defRPr sz="1600" kern="1200">
                <a:solidFill>
                  <a:srgbClr val="052035"/>
                </a:solidFill>
                <a:latin typeface="+mn-lt"/>
                <a:ea typeface="+mn-ea"/>
                <a:cs typeface="+mn-cs"/>
              </a:defRPr>
            </a:lvl4pPr>
            <a:lvl5pPr marL="914400" indent="-227013" algn="l" defTabSz="914400" rtl="0" eaLnBrk="1" latinLnBrk="0" hangingPunct="1">
              <a:lnSpc>
                <a:spcPct val="100000"/>
              </a:lnSpc>
              <a:spcBef>
                <a:spcPts val="500"/>
              </a:spcBef>
              <a:buFont typeface="Arial" panose="020B0604020202020204" pitchFamily="34" charset="0"/>
              <a:buNone/>
              <a:defRPr sz="1400" kern="1200">
                <a:solidFill>
                  <a:srgbClr val="0520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99">
                <a:latin typeface="DINOT" charset="0"/>
                <a:ea typeface="DINOT" charset="0"/>
                <a:cs typeface="DINOT" charset="0"/>
              </a:rPr>
              <a:t>CODE?</a:t>
            </a:r>
            <a:endParaRPr lang="en-US" sz="2399" dirty="0">
              <a:latin typeface="DINOT" charset="0"/>
              <a:ea typeface="DINOT" charset="0"/>
              <a:cs typeface="DINOT" charset="0"/>
            </a:endParaRPr>
          </a:p>
          <a:p>
            <a:endParaRPr lang="en-US" dirty="0"/>
          </a:p>
        </p:txBody>
      </p:sp>
      <p:sp>
        <p:nvSpPr>
          <p:cNvPr id="6" name="Content Placeholder 1"/>
          <p:cNvSpPr txBox="1">
            <a:spLocks/>
          </p:cNvSpPr>
          <p:nvPr/>
        </p:nvSpPr>
        <p:spPr>
          <a:xfrm>
            <a:off x="3938759" y="5197326"/>
            <a:ext cx="3633607" cy="436815"/>
          </a:xfrm>
          <a:prstGeom prst="rect">
            <a:avLst/>
          </a:prstGeom>
        </p:spPr>
        <p:txBody>
          <a:bodyPr vert="horz" lIns="228540" tIns="0" rIns="91416" bIns="45708"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052035"/>
                </a:solidFill>
                <a:latin typeface="+mn-lt"/>
                <a:ea typeface="+mn-ea"/>
                <a:cs typeface="+mn-cs"/>
              </a:defRPr>
            </a:lvl1pPr>
            <a:lvl2pPr marL="227013" indent="-227013" algn="l" defTabSz="914400" rtl="0" eaLnBrk="1" latinLnBrk="0" hangingPunct="1">
              <a:lnSpc>
                <a:spcPct val="100000"/>
              </a:lnSpc>
              <a:spcBef>
                <a:spcPts val="300"/>
              </a:spcBef>
              <a:buFont typeface="Arial" panose="020B0604020202020204" pitchFamily="34" charset="0"/>
              <a:buChar char="•"/>
              <a:defRPr sz="1600" kern="1200">
                <a:solidFill>
                  <a:srgbClr val="052035"/>
                </a:solidFill>
                <a:latin typeface="+mn-lt"/>
                <a:ea typeface="+mn-ea"/>
                <a:cs typeface="+mn-cs"/>
              </a:defRPr>
            </a:lvl2pPr>
            <a:lvl3pPr marL="458788" indent="-230188" algn="l" defTabSz="914400" rtl="0" eaLnBrk="1" latinLnBrk="0" hangingPunct="1">
              <a:lnSpc>
                <a:spcPct val="100000"/>
              </a:lnSpc>
              <a:spcBef>
                <a:spcPts val="500"/>
              </a:spcBef>
              <a:buFont typeface="Arial" panose="020B0604020202020204" pitchFamily="34" charset="0"/>
              <a:buChar char="•"/>
              <a:tabLst/>
              <a:defRPr sz="1600" kern="1200">
                <a:solidFill>
                  <a:srgbClr val="052035"/>
                </a:solidFill>
                <a:latin typeface="+mn-lt"/>
                <a:ea typeface="+mn-ea"/>
                <a:cs typeface="+mn-cs"/>
              </a:defRPr>
            </a:lvl3pPr>
            <a:lvl4pPr marL="687388" indent="-228600" algn="l" defTabSz="914400" rtl="0" eaLnBrk="1" latinLnBrk="0" hangingPunct="1">
              <a:lnSpc>
                <a:spcPct val="100000"/>
              </a:lnSpc>
              <a:spcBef>
                <a:spcPts val="500"/>
              </a:spcBef>
              <a:buFont typeface="Arial" panose="020B0604020202020204" pitchFamily="34" charset="0"/>
              <a:buChar char="•"/>
              <a:defRPr sz="1600" kern="1200">
                <a:solidFill>
                  <a:srgbClr val="052035"/>
                </a:solidFill>
                <a:latin typeface="+mn-lt"/>
                <a:ea typeface="+mn-ea"/>
                <a:cs typeface="+mn-cs"/>
              </a:defRPr>
            </a:lvl4pPr>
            <a:lvl5pPr marL="914400" indent="-227013" algn="l" defTabSz="914400" rtl="0" eaLnBrk="1" latinLnBrk="0" hangingPunct="1">
              <a:lnSpc>
                <a:spcPct val="100000"/>
              </a:lnSpc>
              <a:spcBef>
                <a:spcPts val="500"/>
              </a:spcBef>
              <a:buFont typeface="Arial" panose="020B0604020202020204" pitchFamily="34" charset="0"/>
              <a:buNone/>
              <a:defRPr sz="1400" kern="1200">
                <a:solidFill>
                  <a:srgbClr val="0520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99" dirty="0">
                <a:latin typeface="DINOT" charset="0"/>
                <a:ea typeface="DINOT" charset="0"/>
                <a:cs typeface="DINOT" charset="0"/>
              </a:rPr>
              <a:t>Measure="</a:t>
            </a:r>
            <a:r>
              <a:rPr lang="en-US" sz="2799" dirty="0" err="1">
                <a:latin typeface="DINOT" charset="0"/>
                <a:ea typeface="DINOT" charset="0"/>
                <a:cs typeface="DINOT" charset="0"/>
              </a:rPr>
              <a:t>TpmC</a:t>
            </a:r>
            <a:r>
              <a:rPr lang="en-US" sz="2799" dirty="0">
                <a:latin typeface="DINOT" charset="0"/>
                <a:ea typeface="DINOT" charset="0"/>
                <a:cs typeface="DINOT" charset="0"/>
              </a:rPr>
              <a:t>"</a:t>
            </a:r>
          </a:p>
          <a:p>
            <a:endParaRPr lang="en-US" dirty="0"/>
          </a:p>
        </p:txBody>
      </p:sp>
    </p:spTree>
    <p:extLst>
      <p:ext uri="{BB962C8B-B14F-4D97-AF65-F5344CB8AC3E}">
        <p14:creationId xmlns:p14="http://schemas.microsoft.com/office/powerpoint/2010/main" val="13794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PY-TPCC</a:t>
            </a:r>
            <a:endParaRPr lang="en-US" dirty="0">
              <a:latin typeface="DINOT" charset="0"/>
              <a:ea typeface="DINOT" charset="0"/>
              <a:cs typeface="DINOT" charset="0"/>
            </a:endParaRPr>
          </a:p>
        </p:txBody>
      </p:sp>
      <p:pic>
        <p:nvPicPr>
          <p:cNvPr id="7" name="Content Placeholder 6"/>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215302" y="1826043"/>
            <a:ext cx="4162153" cy="3931214"/>
          </a:xfr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7966" y="1826043"/>
            <a:ext cx="4507326" cy="2640912"/>
          </a:xfrm>
          <a:prstGeom prst="rect">
            <a:avLst/>
          </a:prstGeom>
        </p:spPr>
      </p:pic>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a:ext>
            </a:extLst>
          </a:blip>
          <a:stretch>
            <a:fillRect/>
          </a:stretch>
        </p:blipFill>
        <p:spPr>
          <a:xfrm>
            <a:off x="6818124" y="2551636"/>
            <a:ext cx="4532719" cy="2996419"/>
          </a:xfrm>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09442" y="3003005"/>
            <a:ext cx="6291699" cy="5090101"/>
          </a:xfrm>
          <a:prstGeom prst="rect">
            <a:avLst/>
          </a:prstGeom>
        </p:spPr>
      </p:pic>
    </p:spTree>
    <p:extLst>
      <p:ext uri="{BB962C8B-B14F-4D97-AF65-F5344CB8AC3E}">
        <p14:creationId xmlns:p14="http://schemas.microsoft.com/office/powerpoint/2010/main" val="1301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Tree>
    <p:extLst>
      <p:ext uri="{BB962C8B-B14F-4D97-AF65-F5344CB8AC3E}">
        <p14:creationId xmlns:p14="http://schemas.microsoft.com/office/powerpoint/2010/main" val="1049364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Wrap </a:t>
            </a:r>
            <a:r>
              <a:rPr lang="en-US" dirty="0">
                <a:latin typeface="+mn-lt"/>
                <a:ea typeface="DINOT" charset="0"/>
                <a:cs typeface="DINOT" charset="0"/>
              </a:rPr>
              <a:t>every </a:t>
            </a:r>
            <a:r>
              <a:rPr lang="en-US" dirty="0">
                <a:latin typeface="+mn-lt"/>
                <a:ea typeface="Arial" charset="0"/>
                <a:cs typeface="Arial" charset="0"/>
              </a:rPr>
              <a:t>“transaction” </a:t>
            </a:r>
            <a:r>
              <a:rPr lang="en-US" dirty="0">
                <a:latin typeface="DINOT" charset="0"/>
                <a:ea typeface="DINOT" charset="0"/>
                <a:cs typeface="DINOT" charset="0"/>
              </a:rPr>
              <a:t>in </a:t>
            </a:r>
            <a:r>
              <a:rPr lang="en-US" dirty="0">
                <a:latin typeface="Source Code Pro" charset="0"/>
                <a:ea typeface="Source Code Pro" charset="0"/>
                <a:cs typeface="Source Code Pro" charset="0"/>
              </a:rPr>
              <a:t>'transaction'</a:t>
            </a: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1536198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309041"/>
            <a:ext cx="5289950" cy="6401799"/>
          </a:xfrm>
        </p:spPr>
        <p:txBody>
          <a:bodyPr/>
          <a:lstStyle/>
          <a:p>
            <a:pPr>
              <a:spcBef>
                <a:spcPts val="600"/>
              </a:spcBef>
            </a:pPr>
            <a:r>
              <a:rPr lang="en-US" sz="1600" b="0" dirty="0">
                <a:solidFill>
                  <a:schemeClr val="accent2">
                    <a:lumMod val="20000"/>
                    <a:lumOff val="80000"/>
                  </a:schemeClr>
                </a:solidFill>
                <a:latin typeface="Source Code Pro" charset="0"/>
                <a:ea typeface="Source Code Pro" charset="0"/>
                <a:cs typeface="Source Code Pro" charset="0"/>
              </a:rPr>
              <a:t># before</a:t>
            </a:r>
          </a:p>
          <a:p>
            <a:pPr>
              <a:spcBef>
                <a:spcPts val="600"/>
              </a:spcBef>
            </a:pPr>
            <a:r>
              <a:rPr lang="en-US" sz="1600" b="0" dirty="0" err="1">
                <a:solidFill>
                  <a:schemeClr val="accent3">
                    <a:lumMod val="40000"/>
                    <a:lumOff val="60000"/>
                  </a:schemeClr>
                </a:solidFill>
                <a:latin typeface="Source Code Pro" charset="0"/>
                <a:ea typeface="Source Code Pro" charset="0"/>
                <a:cs typeface="Source Code Pro" charset="0"/>
              </a:rPr>
              <a:t>def</a:t>
            </a:r>
            <a:r>
              <a:rPr lang="en-US" sz="1600" b="0" dirty="0">
                <a:latin typeface="Source Code Pro" charset="0"/>
                <a:ea typeface="Source Code Pro" charset="0"/>
                <a:cs typeface="Source Code Pro" charset="0"/>
              </a:rPr>
              <a:t> </a:t>
            </a:r>
            <a:r>
              <a:rPr lang="en-US" sz="1600" b="0" dirty="0" err="1">
                <a:solidFill>
                  <a:schemeClr val="accent2">
                    <a:lumMod val="40000"/>
                    <a:lumOff val="60000"/>
                  </a:schemeClr>
                </a:solidFill>
                <a:latin typeface="Source Code Pro" charset="0"/>
                <a:ea typeface="Source Code Pro" charset="0"/>
                <a:cs typeface="Source Code Pro" charset="0"/>
              </a:rPr>
              <a:t>doPayment</a:t>
            </a:r>
            <a:r>
              <a:rPr lang="en-US" sz="1600" b="0" dirty="0">
                <a:latin typeface="Source Code Pro" charset="0"/>
                <a:ea typeface="Source Code Pro" charset="0"/>
                <a:cs typeface="Source Code Pro" charset="0"/>
              </a:rPr>
              <a:t>(self,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w_id</a:t>
            </a:r>
            <a:r>
              <a:rPr lang="en-US" sz="1600" b="0" dirty="0">
                <a:latin typeface="Source Code Pro" charset="0"/>
                <a:ea typeface="Source Code Pro" charset="0"/>
                <a:cs typeface="Source Code Pro" charset="0"/>
              </a:rPr>
              <a:t> =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err="1">
                <a:solidFill>
                  <a:schemeClr val="accent4">
                    <a:lumMod val="40000"/>
                    <a:lumOff val="60000"/>
                  </a:schemeClr>
                </a:solidFill>
                <a:latin typeface="Source Code Pro" charset="0"/>
                <a:ea typeface="Source Code Pro" charset="0"/>
                <a:cs typeface="Source Code Pro" charset="0"/>
              </a:rPr>
              <a:t>w_id</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a:solidFill>
                  <a:schemeClr val="accent4">
                    <a:lumMod val="20000"/>
                    <a:lumOff val="80000"/>
                  </a:schemeClr>
                </a:solidFill>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d_id</a:t>
            </a:r>
            <a:r>
              <a:rPr lang="en-US" sz="1600" b="0" dirty="0">
                <a:latin typeface="Source Code Pro" charset="0"/>
                <a:ea typeface="Source Code Pro" charset="0"/>
                <a:cs typeface="Source Code Pro" charset="0"/>
              </a:rPr>
              <a:t> =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err="1">
                <a:solidFill>
                  <a:schemeClr val="accent4">
                    <a:lumMod val="40000"/>
                    <a:lumOff val="60000"/>
                  </a:schemeClr>
                </a:solidFill>
                <a:latin typeface="Source Code Pro" charset="0"/>
                <a:ea typeface="Source Code Pro" charset="0"/>
                <a:cs typeface="Source Code Pro" charset="0"/>
              </a:rPr>
              <a:t>d_id</a:t>
            </a:r>
            <a:r>
              <a:rPr lang="en-US" sz="1600" b="0" dirty="0">
                <a:solidFill>
                  <a:schemeClr val="accent4">
                    <a:lumMod val="40000"/>
                    <a:lumOff val="60000"/>
                  </a:schemeClr>
                </a:solidFill>
                <a:latin typeface="Source Code Pro" charset="0"/>
                <a:ea typeface="Source Code Pro" charset="0"/>
                <a:cs typeface="Source Code Pro" charset="0"/>
              </a:rPr>
              <a:t>"]</a:t>
            </a:r>
          </a:p>
          <a:p>
            <a:endParaRPr lang="en-US" sz="1600" b="0" dirty="0">
              <a:latin typeface="Source Code Pro" charset="0"/>
              <a:ea typeface="Source Code Pro" charset="0"/>
              <a:cs typeface="Source Code Pro" charset="0"/>
            </a:endParaRPr>
          </a:p>
          <a:p>
            <a:endParaRPr lang="en-US" sz="1400" b="0" dirty="0">
              <a:latin typeface="Source Code Pro" charset="0"/>
              <a:ea typeface="Source Code Pro" charset="0"/>
              <a:cs typeface="Source Code Pro" charset="0"/>
            </a:endParaRPr>
          </a:p>
        </p:txBody>
      </p:sp>
    </p:spTree>
    <p:extLst>
      <p:ext uri="{BB962C8B-B14F-4D97-AF65-F5344CB8AC3E}">
        <p14:creationId xmlns:p14="http://schemas.microsoft.com/office/powerpoint/2010/main" val="89770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xmlns="" id="{7BA5FED0-0AFB-4464-9A80-160248ACD9EA}"/>
              </a:ext>
            </a:extLst>
          </p:cNvPr>
          <p:cNvSpPr>
            <a:spLocks noGrp="1"/>
          </p:cNvSpPr>
          <p:nvPr>
            <p:ph type="subTitle" idx="1"/>
          </p:nvPr>
        </p:nvSpPr>
        <p:spPr/>
        <p:txBody>
          <a:bodyPr/>
          <a:lstStyle/>
          <a:p>
            <a:r>
              <a:rPr lang="en-US" dirty="0" smtClean="0"/>
              <a:t>Asya Kamsky, MongoDB Maven</a:t>
            </a:r>
            <a:endParaRPr lang="en-US" dirty="0"/>
          </a:p>
        </p:txBody>
      </p:sp>
      <p:sp>
        <p:nvSpPr>
          <p:cNvPr id="7" name="Title 6">
            <a:extLst>
              <a:ext uri="{FF2B5EF4-FFF2-40B4-BE49-F238E27FC236}">
                <a16:creationId xmlns:a16="http://schemas.microsoft.com/office/drawing/2014/main" xmlns="" id="{6BADD3D1-B35A-4FDB-80B0-B10747BCF49D}"/>
              </a:ext>
            </a:extLst>
          </p:cNvPr>
          <p:cNvSpPr>
            <a:spLocks noGrp="1"/>
          </p:cNvSpPr>
          <p:nvPr>
            <p:ph type="ctrTitle"/>
          </p:nvPr>
        </p:nvSpPr>
        <p:spPr/>
        <p:txBody>
          <a:bodyPr/>
          <a:lstStyle/>
          <a:p>
            <a:pPr>
              <a:lnSpc>
                <a:spcPct val="100000"/>
              </a:lnSpc>
            </a:pPr>
            <a:r>
              <a:rPr lang="en-US" sz="4000" dirty="0" smtClean="0"/>
              <a:t>Measuring Transaction Performance </a:t>
            </a:r>
            <a:br>
              <a:rPr lang="en-US" sz="4000" dirty="0" smtClean="0"/>
            </a:br>
            <a:r>
              <a:rPr lang="en-US" sz="4000" dirty="0" smtClean="0"/>
              <a:t>MongoDB Meets TPC-C</a:t>
            </a:r>
            <a:endParaRPr lang="en-US" sz="4000" dirty="0"/>
          </a:p>
        </p:txBody>
      </p:sp>
      <p:sp>
        <p:nvSpPr>
          <p:cNvPr id="9" name="Text Placeholder 8">
            <a:extLst>
              <a:ext uri="{FF2B5EF4-FFF2-40B4-BE49-F238E27FC236}">
                <a16:creationId xmlns:a16="http://schemas.microsoft.com/office/drawing/2014/main" xmlns="" id="{0AA4DC27-5E53-4B89-8730-18283381B7EB}"/>
              </a:ext>
            </a:extLst>
          </p:cNvPr>
          <p:cNvSpPr>
            <a:spLocks noGrp="1"/>
          </p:cNvSpPr>
          <p:nvPr>
            <p:ph type="body" sz="half" idx="2"/>
          </p:nvPr>
        </p:nvSpPr>
        <p:spPr/>
        <p:txBody>
          <a:bodyPr/>
          <a:lstStyle/>
          <a:p>
            <a:r>
              <a:rPr lang="en-US" dirty="0" smtClean="0"/>
              <a:t>@asya999 </a:t>
            </a:r>
            <a:r>
              <a:rPr lang="en-US" dirty="0" smtClean="0"/>
              <a:t>#</a:t>
            </a:r>
            <a:r>
              <a:rPr lang="en-US" dirty="0" err="1" smtClean="0"/>
              <a:t>askAsya</a:t>
            </a:r>
            <a:endParaRPr lang="en-US" dirty="0"/>
          </a:p>
        </p:txBody>
      </p:sp>
      <p:sp>
        <p:nvSpPr>
          <p:cNvPr id="5" name="Subtitle 2">
            <a:extLst>
              <a:ext uri="{FF2B5EF4-FFF2-40B4-BE49-F238E27FC236}">
                <a16:creationId xmlns="" xmlns:a16="http://schemas.microsoft.com/office/drawing/2014/main" id="{CB6F0D3E-7E28-498A-B7FD-5C9F70B75362}"/>
              </a:ext>
            </a:extLst>
          </p:cNvPr>
          <p:cNvSpPr txBox="1">
            <a:spLocks/>
          </p:cNvSpPr>
          <p:nvPr/>
        </p:nvSpPr>
        <p:spPr>
          <a:xfrm>
            <a:off x="725989" y="5668209"/>
            <a:ext cx="10316084" cy="390144"/>
          </a:xfrm>
          <a:prstGeom prst="rect">
            <a:avLst/>
          </a:prstGeom>
        </p:spPr>
        <p:txBody>
          <a:bodyPr>
            <a:noAutofit/>
          </a:bodyPr>
          <a:lstStyle>
            <a:lvl1pPr marL="0" indent="0" algn="l" defTabSz="1218895" rtl="0" eaLnBrk="1" latinLnBrk="0" hangingPunct="1">
              <a:lnSpc>
                <a:spcPct val="100000"/>
              </a:lnSpc>
              <a:spcBef>
                <a:spcPts val="1200"/>
              </a:spcBef>
              <a:buFont typeface="Arial" panose="020B0604020202020204" pitchFamily="34" charset="0"/>
              <a:buNone/>
              <a:defRPr sz="3199" kern="1200">
                <a:solidFill>
                  <a:schemeClr val="tx1"/>
                </a:solidFill>
                <a:latin typeface="DINOT" panose="020B0504020101010102" pitchFamily="34" charset="0"/>
                <a:ea typeface="+mn-ea"/>
                <a:cs typeface="+mn-cs"/>
              </a:defRPr>
            </a:lvl1pPr>
            <a:lvl2pPr marL="304724" indent="-304724" algn="l" defTabSz="1218895" rtl="0" eaLnBrk="1" latinLnBrk="0" hangingPunct="1">
              <a:lnSpc>
                <a:spcPct val="100000"/>
              </a:lnSpc>
              <a:spcBef>
                <a:spcPts val="600"/>
              </a:spcBef>
              <a:buSzPct val="95000"/>
              <a:buFont typeface="Wingdings" panose="05000000000000000000" pitchFamily="2" charset="2"/>
              <a:buChar char="§"/>
              <a:defRPr sz="3199" kern="1200">
                <a:solidFill>
                  <a:schemeClr val="tx1"/>
                </a:solidFill>
                <a:latin typeface="DINOT" panose="020B0504020101010102" pitchFamily="34" charset="0"/>
                <a:ea typeface="+mn-ea"/>
                <a:cs typeface="+mn-cs"/>
              </a:defRPr>
            </a:lvl2pPr>
            <a:lvl3pPr marL="609448" indent="-304724" algn="l" defTabSz="1218895" rtl="0" eaLnBrk="1" latinLnBrk="0" hangingPunct="1">
              <a:lnSpc>
                <a:spcPct val="100000"/>
              </a:lnSpc>
              <a:spcBef>
                <a:spcPts val="0"/>
              </a:spcBef>
              <a:buSzPct val="95000"/>
              <a:buFont typeface="Wingdings" panose="05000000000000000000" pitchFamily="2" charset="2"/>
              <a:buChar char="§"/>
              <a:defRPr sz="2800" kern="1200">
                <a:solidFill>
                  <a:schemeClr val="tx1"/>
                </a:solidFill>
                <a:latin typeface="DINOT" panose="020B0504020101010102" pitchFamily="34" charset="0"/>
                <a:ea typeface="+mn-ea"/>
                <a:cs typeface="+mn-cs"/>
              </a:defRPr>
            </a:lvl3pPr>
            <a:lvl4pPr marL="914171" indent="-304724" algn="l" defTabSz="1218895" rtl="0" eaLnBrk="1" latinLnBrk="0" hangingPunct="1">
              <a:lnSpc>
                <a:spcPct val="100000"/>
              </a:lnSpc>
              <a:spcBef>
                <a:spcPts val="0"/>
              </a:spcBef>
              <a:buSzPct val="95000"/>
              <a:buFont typeface="Wingdings" panose="05000000000000000000" pitchFamily="2" charset="2"/>
              <a:buChar char="§"/>
              <a:defRPr sz="2400" kern="1200">
                <a:solidFill>
                  <a:schemeClr val="tx1"/>
                </a:solidFill>
                <a:latin typeface="DINOT" panose="020B0504020101010102" pitchFamily="34" charset="0"/>
                <a:ea typeface="+mn-ea"/>
                <a:cs typeface="+mn-cs"/>
              </a:defRPr>
            </a:lvl4pPr>
            <a:lvl5pPr marL="1218895" indent="-304724" algn="l" defTabSz="1218895" rtl="0" eaLnBrk="1" latinLnBrk="0" hangingPunct="1">
              <a:lnSpc>
                <a:spcPct val="100000"/>
              </a:lnSpc>
              <a:spcBef>
                <a:spcPts val="0"/>
              </a:spcBef>
              <a:buSzPct val="95000"/>
              <a:buFont typeface="Wingdings" panose="05000000000000000000" pitchFamily="2" charset="2"/>
              <a:buChar char="§"/>
              <a:defRPr sz="2000" kern="1200">
                <a:solidFill>
                  <a:schemeClr val="tx1"/>
                </a:solidFill>
                <a:latin typeface="DINOT" panose="020B0504020101010102" pitchFamily="34" charset="0"/>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a:buClrTx/>
            </a:pPr>
            <a:r>
              <a:rPr lang="en-US" sz="2799" dirty="0" smtClean="0">
                <a:solidFill>
                  <a:schemeClr val="accent5">
                    <a:lumMod val="75000"/>
                  </a:schemeClr>
                </a:solidFill>
                <a:latin typeface="+mj-lt"/>
                <a:ea typeface="DINOT" charset="0"/>
                <a:cs typeface="DINOT" charset="0"/>
              </a:rPr>
              <a:t>Or how I learned to stop worrying and love the  benchmarks.</a:t>
            </a:r>
            <a:endParaRPr lang="en-US" sz="2799" dirty="0">
              <a:solidFill>
                <a:schemeClr val="accent5">
                  <a:lumMod val="75000"/>
                </a:schemeClr>
              </a:solidFill>
              <a:latin typeface="+mj-lt"/>
              <a:ea typeface="DINOT" charset="0"/>
              <a:cs typeface="DINOT" charset="0"/>
            </a:endParaRPr>
          </a:p>
        </p:txBody>
      </p:sp>
    </p:spTree>
    <p:extLst>
      <p:ext uri="{BB962C8B-B14F-4D97-AF65-F5344CB8AC3E}">
        <p14:creationId xmlns:p14="http://schemas.microsoft.com/office/powerpoint/2010/main" val="199475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309041"/>
            <a:ext cx="5289950" cy="6401799"/>
          </a:xfrm>
        </p:spPr>
        <p:txBody>
          <a:bodyPr/>
          <a:lstStyle/>
          <a:p>
            <a:pPr>
              <a:spcBef>
                <a:spcPts val="600"/>
              </a:spcBef>
            </a:pPr>
            <a:r>
              <a:rPr lang="en-US" sz="1600" b="0" dirty="0">
                <a:solidFill>
                  <a:schemeClr val="accent2">
                    <a:lumMod val="20000"/>
                    <a:lumOff val="80000"/>
                  </a:schemeClr>
                </a:solidFill>
                <a:latin typeface="Source Code Pro" charset="0"/>
                <a:ea typeface="Source Code Pro" charset="0"/>
                <a:cs typeface="Source Code Pro" charset="0"/>
              </a:rPr>
              <a:t># before</a:t>
            </a:r>
          </a:p>
          <a:p>
            <a:pPr>
              <a:spcBef>
                <a:spcPts val="600"/>
              </a:spcBef>
            </a:pPr>
            <a:r>
              <a:rPr lang="en-US" sz="1600" b="0" dirty="0" err="1">
                <a:solidFill>
                  <a:schemeClr val="accent3">
                    <a:lumMod val="40000"/>
                    <a:lumOff val="60000"/>
                  </a:schemeClr>
                </a:solidFill>
                <a:latin typeface="Source Code Pro" charset="0"/>
                <a:ea typeface="Source Code Pro" charset="0"/>
                <a:cs typeface="Source Code Pro" charset="0"/>
              </a:rPr>
              <a:t>def</a:t>
            </a:r>
            <a:r>
              <a:rPr lang="en-US" sz="1600" b="0" dirty="0">
                <a:latin typeface="Source Code Pro" charset="0"/>
                <a:ea typeface="Source Code Pro" charset="0"/>
                <a:cs typeface="Source Code Pro" charset="0"/>
              </a:rPr>
              <a:t> </a:t>
            </a:r>
            <a:r>
              <a:rPr lang="en-US" sz="1600" b="0" dirty="0" err="1">
                <a:solidFill>
                  <a:schemeClr val="accent2">
                    <a:lumMod val="40000"/>
                    <a:lumOff val="60000"/>
                  </a:schemeClr>
                </a:solidFill>
                <a:latin typeface="Source Code Pro" charset="0"/>
                <a:ea typeface="Source Code Pro" charset="0"/>
                <a:cs typeface="Source Code Pro" charset="0"/>
              </a:rPr>
              <a:t>doPayment</a:t>
            </a:r>
            <a:r>
              <a:rPr lang="en-US" sz="1600" b="0" dirty="0">
                <a:latin typeface="Source Code Pro" charset="0"/>
                <a:ea typeface="Source Code Pro" charset="0"/>
                <a:cs typeface="Source Code Pro" charset="0"/>
              </a:rPr>
              <a:t>(self,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w_id</a:t>
            </a:r>
            <a:r>
              <a:rPr lang="en-US" sz="1600" b="0" dirty="0">
                <a:latin typeface="Source Code Pro" charset="0"/>
                <a:ea typeface="Source Code Pro" charset="0"/>
                <a:cs typeface="Source Code Pro" charset="0"/>
              </a:rPr>
              <a:t> =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err="1">
                <a:solidFill>
                  <a:schemeClr val="accent4">
                    <a:lumMod val="40000"/>
                    <a:lumOff val="60000"/>
                  </a:schemeClr>
                </a:solidFill>
                <a:latin typeface="Source Code Pro" charset="0"/>
                <a:ea typeface="Source Code Pro" charset="0"/>
                <a:cs typeface="Source Code Pro" charset="0"/>
              </a:rPr>
              <a:t>w_id</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a:solidFill>
                  <a:schemeClr val="accent4">
                    <a:lumMod val="20000"/>
                    <a:lumOff val="80000"/>
                  </a:schemeClr>
                </a:solidFill>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d_id</a:t>
            </a:r>
            <a:r>
              <a:rPr lang="en-US" sz="1600" b="0" dirty="0">
                <a:latin typeface="Source Code Pro" charset="0"/>
                <a:ea typeface="Source Code Pro" charset="0"/>
                <a:cs typeface="Source Code Pro" charset="0"/>
              </a:rPr>
              <a:t> =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err="1">
                <a:solidFill>
                  <a:schemeClr val="accent4">
                    <a:lumMod val="40000"/>
                    <a:lumOff val="60000"/>
                  </a:schemeClr>
                </a:solidFill>
                <a:latin typeface="Source Code Pro" charset="0"/>
                <a:ea typeface="Source Code Pro" charset="0"/>
                <a:cs typeface="Source Code Pro" charset="0"/>
              </a:rPr>
              <a:t>d_id</a:t>
            </a:r>
            <a:r>
              <a:rPr lang="en-US" sz="1600" b="0" dirty="0">
                <a:solidFill>
                  <a:schemeClr val="accent4">
                    <a:lumMod val="40000"/>
                    <a:lumOff val="60000"/>
                  </a:schemeClr>
                </a:solidFill>
                <a:latin typeface="Source Code Pro" charset="0"/>
                <a:ea typeface="Source Code Pro" charset="0"/>
                <a:cs typeface="Source Code Pro" charset="0"/>
              </a:rPr>
              <a:t>"]</a:t>
            </a:r>
          </a:p>
          <a:p>
            <a:pPr>
              <a:spcBef>
                <a:spcPts val="600"/>
              </a:spcBef>
            </a:pPr>
            <a:endParaRPr lang="en-US" sz="1600" b="0" dirty="0">
              <a:latin typeface="Source Code Pro" charset="0"/>
              <a:ea typeface="Source Code Pro" charset="0"/>
              <a:cs typeface="Source Code Pro" charset="0"/>
            </a:endParaRPr>
          </a:p>
          <a:p>
            <a:pPr>
              <a:spcBef>
                <a:spcPts val="600"/>
              </a:spcBef>
            </a:pPr>
            <a:r>
              <a:rPr lang="en-US" sz="1600" b="0" dirty="0">
                <a:solidFill>
                  <a:schemeClr val="accent2">
                    <a:lumMod val="20000"/>
                    <a:lumOff val="80000"/>
                  </a:schemeClr>
                </a:solidFill>
                <a:latin typeface="Source Code Pro" charset="0"/>
                <a:ea typeface="Source Code Pro" charset="0"/>
                <a:cs typeface="Source Code Pro" charset="0"/>
              </a:rPr>
              <a:t># after</a:t>
            </a:r>
          </a:p>
          <a:p>
            <a:pPr>
              <a:spcBef>
                <a:spcPts val="600"/>
              </a:spcBef>
            </a:pPr>
            <a:r>
              <a:rPr lang="en-US" sz="1600" b="0" dirty="0" err="1">
                <a:solidFill>
                  <a:schemeClr val="accent3">
                    <a:lumMod val="40000"/>
                    <a:lumOff val="60000"/>
                  </a:schemeClr>
                </a:solidFill>
                <a:latin typeface="Source Code Pro" charset="0"/>
                <a:ea typeface="Source Code Pro" charset="0"/>
                <a:cs typeface="Source Code Pro" charset="0"/>
              </a:rPr>
              <a:t>def</a:t>
            </a:r>
            <a:r>
              <a:rPr lang="en-US" sz="1600" b="0" dirty="0">
                <a:latin typeface="Source Code Pro" charset="0"/>
                <a:ea typeface="Source Code Pro" charset="0"/>
                <a:cs typeface="Source Code Pro" charset="0"/>
              </a:rPr>
              <a:t> </a:t>
            </a:r>
            <a:r>
              <a:rPr lang="en-US" sz="1600" b="0" dirty="0" err="1">
                <a:solidFill>
                  <a:schemeClr val="accent2">
                    <a:lumMod val="40000"/>
                    <a:lumOff val="60000"/>
                  </a:schemeClr>
                </a:solidFill>
                <a:latin typeface="Source Code Pro" charset="0"/>
                <a:ea typeface="Source Code Pro" charset="0"/>
                <a:cs typeface="Source Code Pro" charset="0"/>
              </a:rPr>
              <a:t>doPayment</a:t>
            </a:r>
            <a:r>
              <a:rPr lang="en-US" sz="1600" b="0" dirty="0">
                <a:latin typeface="Source Code Pro" charset="0"/>
                <a:ea typeface="Source Code Pro" charset="0"/>
                <a:cs typeface="Source Code Pro" charset="0"/>
              </a:rPr>
              <a:t>(self,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(value, retries) = </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self.run_transaction_with_retries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self.client</a:t>
            </a:r>
            <a:r>
              <a:rPr lang="en-US" sz="1600" b="0" dirty="0">
                <a:latin typeface="Source Code Pro" charset="0"/>
                <a:ea typeface="Source Code Pro" charset="0"/>
                <a:cs typeface="Source Code Pro" charset="0"/>
              </a:rPr>
              <a:t>, </a:t>
            </a:r>
          </a:p>
          <a:p>
            <a:pPr>
              <a:spcBef>
                <a:spcPts val="600"/>
              </a:spcBef>
            </a:pPr>
            <a:r>
              <a:rPr lang="en-US" sz="1600" b="0" dirty="0">
                <a:latin typeface="Source Code Pro" charset="0"/>
                <a:ea typeface="Source Code Pro" charset="0"/>
                <a:cs typeface="Source Code Pro" charset="0"/>
              </a:rPr>
              <a:t>              self._</a:t>
            </a:r>
            <a:r>
              <a:rPr lang="en-US" sz="1600" b="0" dirty="0" err="1">
                <a:latin typeface="Source Code Pro" charset="0"/>
                <a:ea typeface="Source Code Pro" charset="0"/>
                <a:cs typeface="Source Code Pro" charset="0"/>
              </a:rPr>
              <a:t>doPaymentTxn</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"PAYMENT"</a:t>
            </a: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a:solidFill>
                  <a:schemeClr val="accent3">
                    <a:lumMod val="40000"/>
                    <a:lumOff val="60000"/>
                  </a:schemeClr>
                </a:solidFill>
                <a:latin typeface="Source Code Pro" charset="0"/>
                <a:ea typeface="Source Code Pro" charset="0"/>
                <a:cs typeface="Source Code Pro" charset="0"/>
              </a:rPr>
              <a:t>return</a:t>
            </a:r>
            <a:r>
              <a:rPr lang="en-US" sz="1600" b="0" dirty="0">
                <a:latin typeface="Source Code Pro" charset="0"/>
                <a:ea typeface="Source Code Pro" charset="0"/>
                <a:cs typeface="Source Code Pro" charset="0"/>
              </a:rPr>
              <a:t> (value, retries)</a:t>
            </a:r>
          </a:p>
          <a:p>
            <a:pPr>
              <a:spcBef>
                <a:spcPts val="600"/>
              </a:spcBef>
            </a:pPr>
            <a:endParaRPr lang="en-US" sz="1600" b="0" dirty="0">
              <a:latin typeface="Source Code Pro" charset="0"/>
              <a:ea typeface="Source Code Pro" charset="0"/>
              <a:cs typeface="Source Code Pro" charset="0"/>
            </a:endParaRPr>
          </a:p>
          <a:p>
            <a:pPr>
              <a:spcBef>
                <a:spcPts val="600"/>
              </a:spcBef>
            </a:pPr>
            <a:r>
              <a:rPr lang="en-US" sz="1600" b="0" dirty="0" err="1">
                <a:solidFill>
                  <a:schemeClr val="accent3">
                    <a:lumMod val="40000"/>
                    <a:lumOff val="60000"/>
                  </a:schemeClr>
                </a:solidFill>
                <a:latin typeface="Source Code Pro" charset="0"/>
                <a:ea typeface="Source Code Pro" charset="0"/>
                <a:cs typeface="Source Code Pro" charset="0"/>
              </a:rPr>
              <a:t>def</a:t>
            </a:r>
            <a:r>
              <a:rPr lang="en-US" sz="1600" b="0" dirty="0">
                <a:latin typeface="Source Code Pro" charset="0"/>
                <a:ea typeface="Source Code Pro" charset="0"/>
                <a:cs typeface="Source Code Pro" charset="0"/>
              </a:rPr>
              <a:t> _</a:t>
            </a:r>
            <a:r>
              <a:rPr lang="en-US" sz="1600" b="0" dirty="0" err="1">
                <a:solidFill>
                  <a:schemeClr val="accent2">
                    <a:lumMod val="40000"/>
                    <a:lumOff val="60000"/>
                  </a:schemeClr>
                </a:solidFill>
                <a:latin typeface="Source Code Pro" charset="0"/>
                <a:ea typeface="Source Code Pro" charset="0"/>
                <a:cs typeface="Source Code Pro" charset="0"/>
              </a:rPr>
              <a:t>doPaymentTxn</a:t>
            </a:r>
            <a:r>
              <a:rPr lang="en-US" sz="1600" b="0" dirty="0">
                <a:latin typeface="Source Code Pro" charset="0"/>
                <a:ea typeface="Source Code Pro" charset="0"/>
                <a:cs typeface="Source Code Pro" charset="0"/>
              </a:rPr>
              <a:t>(self,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w_id</a:t>
            </a:r>
            <a:r>
              <a:rPr lang="en-US" sz="1600" b="0" dirty="0">
                <a:latin typeface="Source Code Pro" charset="0"/>
                <a:ea typeface="Source Code Pro" charset="0"/>
                <a:cs typeface="Source Code Pro" charset="0"/>
              </a:rPr>
              <a:t> =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err="1">
                <a:solidFill>
                  <a:schemeClr val="accent4">
                    <a:lumMod val="40000"/>
                    <a:lumOff val="60000"/>
                  </a:schemeClr>
                </a:solidFill>
                <a:latin typeface="Source Code Pro" charset="0"/>
                <a:ea typeface="Source Code Pro" charset="0"/>
                <a:cs typeface="Source Code Pro" charset="0"/>
              </a:rPr>
              <a:t>w_id</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a:solidFill>
                  <a:schemeClr val="accent4">
                    <a:lumMod val="20000"/>
                    <a:lumOff val="80000"/>
                  </a:schemeClr>
                </a:solidFill>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d_id</a:t>
            </a:r>
            <a:r>
              <a:rPr lang="en-US" sz="1600" b="0" dirty="0">
                <a:latin typeface="Source Code Pro" charset="0"/>
                <a:ea typeface="Source Code Pro" charset="0"/>
                <a:cs typeface="Source Code Pro" charset="0"/>
              </a:rPr>
              <a:t> =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err="1">
                <a:solidFill>
                  <a:schemeClr val="accent4">
                    <a:lumMod val="40000"/>
                    <a:lumOff val="60000"/>
                  </a:schemeClr>
                </a:solidFill>
                <a:latin typeface="Source Code Pro" charset="0"/>
                <a:ea typeface="Source Code Pro" charset="0"/>
                <a:cs typeface="Source Code Pro" charset="0"/>
              </a:rPr>
              <a:t>d_id</a:t>
            </a:r>
            <a:r>
              <a:rPr lang="en-US" sz="1600" b="0" dirty="0">
                <a:solidFill>
                  <a:schemeClr val="accent4">
                    <a:lumMod val="40000"/>
                    <a:lumOff val="60000"/>
                  </a:schemeClr>
                </a:solidFill>
                <a:latin typeface="Source Code Pro" charset="0"/>
                <a:ea typeface="Source Code Pro" charset="0"/>
                <a:cs typeface="Source Code Pro" charset="0"/>
              </a:rPr>
              <a:t>"]</a:t>
            </a:r>
          </a:p>
          <a:p>
            <a:pPr>
              <a:spcBef>
                <a:spcPts val="600"/>
              </a:spcBef>
            </a:pPr>
            <a:endParaRPr lang="en-US" sz="1400" b="0" dirty="0">
              <a:latin typeface="Source Code Pro" charset="0"/>
              <a:ea typeface="Source Code Pro" charset="0"/>
              <a:cs typeface="Source Code Pro"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r="-184" b="-790"/>
          <a:stretch/>
        </p:blipFill>
        <p:spPr>
          <a:xfrm>
            <a:off x="4940028" y="13736"/>
            <a:ext cx="8144765" cy="7389375"/>
          </a:xfrm>
          <a:prstGeom prst="rect">
            <a:avLst/>
          </a:prstGeom>
        </p:spPr>
      </p:pic>
      <p:sp>
        <p:nvSpPr>
          <p:cNvPr id="2" name="Rectangle 1"/>
          <p:cNvSpPr/>
          <p:nvPr/>
        </p:nvSpPr>
        <p:spPr>
          <a:xfrm>
            <a:off x="4940028" y="893"/>
            <a:ext cx="8144764" cy="3635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Tree>
    <p:extLst>
      <p:ext uri="{BB962C8B-B14F-4D97-AF65-F5344CB8AC3E}">
        <p14:creationId xmlns:p14="http://schemas.microsoft.com/office/powerpoint/2010/main" val="1658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309041"/>
            <a:ext cx="5289950" cy="6401799"/>
          </a:xfrm>
        </p:spPr>
        <p:txBody>
          <a:bodyPr/>
          <a:lstStyle/>
          <a:p>
            <a:pPr>
              <a:spcBef>
                <a:spcPts val="600"/>
              </a:spcBef>
            </a:pPr>
            <a:r>
              <a:rPr lang="en-US" sz="1600" b="0" dirty="0">
                <a:solidFill>
                  <a:schemeClr val="accent2">
                    <a:lumMod val="20000"/>
                    <a:lumOff val="80000"/>
                  </a:schemeClr>
                </a:solidFill>
                <a:latin typeface="Source Code Pro" charset="0"/>
                <a:ea typeface="Source Code Pro" charset="0"/>
                <a:cs typeface="Source Code Pro" charset="0"/>
              </a:rPr>
              <a:t># before</a:t>
            </a:r>
          </a:p>
          <a:p>
            <a:pPr>
              <a:spcBef>
                <a:spcPts val="600"/>
              </a:spcBef>
            </a:pPr>
            <a:r>
              <a:rPr lang="en-US" sz="1600" b="0" dirty="0" err="1">
                <a:solidFill>
                  <a:schemeClr val="accent3">
                    <a:lumMod val="40000"/>
                    <a:lumOff val="60000"/>
                  </a:schemeClr>
                </a:solidFill>
                <a:latin typeface="Source Code Pro" charset="0"/>
                <a:ea typeface="Source Code Pro" charset="0"/>
                <a:cs typeface="Source Code Pro" charset="0"/>
              </a:rPr>
              <a:t>def</a:t>
            </a:r>
            <a:r>
              <a:rPr lang="en-US" sz="1600" b="0" dirty="0">
                <a:latin typeface="Source Code Pro" charset="0"/>
                <a:ea typeface="Source Code Pro" charset="0"/>
                <a:cs typeface="Source Code Pro" charset="0"/>
              </a:rPr>
              <a:t> </a:t>
            </a:r>
            <a:r>
              <a:rPr lang="en-US" sz="1600" b="0" dirty="0" err="1">
                <a:solidFill>
                  <a:schemeClr val="accent2">
                    <a:lumMod val="40000"/>
                    <a:lumOff val="60000"/>
                  </a:schemeClr>
                </a:solidFill>
                <a:latin typeface="Source Code Pro" charset="0"/>
                <a:ea typeface="Source Code Pro" charset="0"/>
                <a:cs typeface="Source Code Pro" charset="0"/>
              </a:rPr>
              <a:t>doPayment</a:t>
            </a:r>
            <a:r>
              <a:rPr lang="en-US" sz="1600" b="0" dirty="0">
                <a:latin typeface="Source Code Pro" charset="0"/>
                <a:ea typeface="Source Code Pro" charset="0"/>
                <a:cs typeface="Source Code Pro" charset="0"/>
              </a:rPr>
              <a:t>(self,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w_id</a:t>
            </a:r>
            <a:r>
              <a:rPr lang="en-US" sz="1600" b="0" dirty="0">
                <a:latin typeface="Source Code Pro" charset="0"/>
                <a:ea typeface="Source Code Pro" charset="0"/>
                <a:cs typeface="Source Code Pro" charset="0"/>
              </a:rPr>
              <a:t> =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err="1">
                <a:solidFill>
                  <a:schemeClr val="accent4">
                    <a:lumMod val="40000"/>
                    <a:lumOff val="60000"/>
                  </a:schemeClr>
                </a:solidFill>
                <a:latin typeface="Source Code Pro" charset="0"/>
                <a:ea typeface="Source Code Pro" charset="0"/>
                <a:cs typeface="Source Code Pro" charset="0"/>
              </a:rPr>
              <a:t>w_id</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a:solidFill>
                  <a:schemeClr val="accent4">
                    <a:lumMod val="20000"/>
                    <a:lumOff val="80000"/>
                  </a:schemeClr>
                </a:solidFill>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d_id</a:t>
            </a:r>
            <a:r>
              <a:rPr lang="en-US" sz="1600" b="0" dirty="0">
                <a:latin typeface="Source Code Pro" charset="0"/>
                <a:ea typeface="Source Code Pro" charset="0"/>
                <a:cs typeface="Source Code Pro" charset="0"/>
              </a:rPr>
              <a:t> =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err="1">
                <a:solidFill>
                  <a:schemeClr val="accent4">
                    <a:lumMod val="40000"/>
                    <a:lumOff val="60000"/>
                  </a:schemeClr>
                </a:solidFill>
                <a:latin typeface="Source Code Pro" charset="0"/>
                <a:ea typeface="Source Code Pro" charset="0"/>
                <a:cs typeface="Source Code Pro" charset="0"/>
              </a:rPr>
              <a:t>d_id</a:t>
            </a:r>
            <a:r>
              <a:rPr lang="en-US" sz="1600" b="0" dirty="0">
                <a:solidFill>
                  <a:schemeClr val="accent4">
                    <a:lumMod val="40000"/>
                    <a:lumOff val="60000"/>
                  </a:schemeClr>
                </a:solidFill>
                <a:latin typeface="Source Code Pro" charset="0"/>
                <a:ea typeface="Source Code Pro" charset="0"/>
                <a:cs typeface="Source Code Pro" charset="0"/>
              </a:rPr>
              <a:t>"]</a:t>
            </a:r>
          </a:p>
          <a:p>
            <a:pPr>
              <a:spcBef>
                <a:spcPts val="600"/>
              </a:spcBef>
            </a:pPr>
            <a:endParaRPr lang="en-US" sz="1600" b="0" dirty="0">
              <a:latin typeface="Source Code Pro" charset="0"/>
              <a:ea typeface="Source Code Pro" charset="0"/>
              <a:cs typeface="Source Code Pro" charset="0"/>
            </a:endParaRPr>
          </a:p>
          <a:p>
            <a:pPr>
              <a:spcBef>
                <a:spcPts val="600"/>
              </a:spcBef>
            </a:pPr>
            <a:r>
              <a:rPr lang="en-US" sz="1600" b="0" dirty="0">
                <a:solidFill>
                  <a:schemeClr val="accent2">
                    <a:lumMod val="20000"/>
                    <a:lumOff val="80000"/>
                  </a:schemeClr>
                </a:solidFill>
                <a:latin typeface="Source Code Pro" charset="0"/>
                <a:ea typeface="Source Code Pro" charset="0"/>
                <a:cs typeface="Source Code Pro" charset="0"/>
              </a:rPr>
              <a:t># after</a:t>
            </a:r>
          </a:p>
          <a:p>
            <a:pPr>
              <a:spcBef>
                <a:spcPts val="600"/>
              </a:spcBef>
            </a:pPr>
            <a:r>
              <a:rPr lang="en-US" sz="1600" b="0" dirty="0" err="1">
                <a:solidFill>
                  <a:schemeClr val="accent3">
                    <a:lumMod val="40000"/>
                    <a:lumOff val="60000"/>
                  </a:schemeClr>
                </a:solidFill>
                <a:latin typeface="Source Code Pro" charset="0"/>
                <a:ea typeface="Source Code Pro" charset="0"/>
                <a:cs typeface="Source Code Pro" charset="0"/>
              </a:rPr>
              <a:t>def</a:t>
            </a:r>
            <a:r>
              <a:rPr lang="en-US" sz="1600" b="0" dirty="0">
                <a:latin typeface="Source Code Pro" charset="0"/>
                <a:ea typeface="Source Code Pro" charset="0"/>
                <a:cs typeface="Source Code Pro" charset="0"/>
              </a:rPr>
              <a:t> </a:t>
            </a:r>
            <a:r>
              <a:rPr lang="en-US" sz="1600" b="0" dirty="0" err="1">
                <a:solidFill>
                  <a:schemeClr val="accent2">
                    <a:lumMod val="40000"/>
                    <a:lumOff val="60000"/>
                  </a:schemeClr>
                </a:solidFill>
                <a:latin typeface="Source Code Pro" charset="0"/>
                <a:ea typeface="Source Code Pro" charset="0"/>
                <a:cs typeface="Source Code Pro" charset="0"/>
              </a:rPr>
              <a:t>doPayment</a:t>
            </a:r>
            <a:r>
              <a:rPr lang="en-US" sz="1600" b="0" dirty="0">
                <a:latin typeface="Source Code Pro" charset="0"/>
                <a:ea typeface="Source Code Pro" charset="0"/>
                <a:cs typeface="Source Code Pro" charset="0"/>
              </a:rPr>
              <a:t>(self,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(value, retries) = </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self.run_transaction_with_retries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self.client</a:t>
            </a:r>
            <a:r>
              <a:rPr lang="en-US" sz="1600" b="0" dirty="0">
                <a:latin typeface="Source Code Pro" charset="0"/>
                <a:ea typeface="Source Code Pro" charset="0"/>
                <a:cs typeface="Source Code Pro" charset="0"/>
              </a:rPr>
              <a:t>, </a:t>
            </a:r>
          </a:p>
          <a:p>
            <a:pPr>
              <a:spcBef>
                <a:spcPts val="600"/>
              </a:spcBef>
            </a:pPr>
            <a:r>
              <a:rPr lang="en-US" sz="1600" b="0" dirty="0">
                <a:latin typeface="Source Code Pro" charset="0"/>
                <a:ea typeface="Source Code Pro" charset="0"/>
                <a:cs typeface="Source Code Pro" charset="0"/>
              </a:rPr>
              <a:t>              self._</a:t>
            </a:r>
            <a:r>
              <a:rPr lang="en-US" sz="1600" b="0" dirty="0" err="1">
                <a:latin typeface="Source Code Pro" charset="0"/>
                <a:ea typeface="Source Code Pro" charset="0"/>
                <a:cs typeface="Source Code Pro" charset="0"/>
              </a:rPr>
              <a:t>doPaymentTxn</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"PAYMENT"</a:t>
            </a: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a:solidFill>
                  <a:schemeClr val="accent3">
                    <a:lumMod val="40000"/>
                    <a:lumOff val="60000"/>
                  </a:schemeClr>
                </a:solidFill>
                <a:latin typeface="Source Code Pro" charset="0"/>
                <a:ea typeface="Source Code Pro" charset="0"/>
                <a:cs typeface="Source Code Pro" charset="0"/>
              </a:rPr>
              <a:t>return</a:t>
            </a:r>
            <a:r>
              <a:rPr lang="en-US" sz="1600" b="0" dirty="0">
                <a:latin typeface="Source Code Pro" charset="0"/>
                <a:ea typeface="Source Code Pro" charset="0"/>
                <a:cs typeface="Source Code Pro" charset="0"/>
              </a:rPr>
              <a:t> (value, retries)</a:t>
            </a:r>
          </a:p>
          <a:p>
            <a:pPr>
              <a:spcBef>
                <a:spcPts val="600"/>
              </a:spcBef>
            </a:pPr>
            <a:endParaRPr lang="en-US" sz="1600" b="0" dirty="0">
              <a:latin typeface="Source Code Pro" charset="0"/>
              <a:ea typeface="Source Code Pro" charset="0"/>
              <a:cs typeface="Source Code Pro" charset="0"/>
            </a:endParaRPr>
          </a:p>
          <a:p>
            <a:pPr>
              <a:spcBef>
                <a:spcPts val="600"/>
              </a:spcBef>
            </a:pPr>
            <a:r>
              <a:rPr lang="en-US" sz="1600" b="0" dirty="0" err="1">
                <a:solidFill>
                  <a:schemeClr val="accent3">
                    <a:lumMod val="40000"/>
                    <a:lumOff val="60000"/>
                  </a:schemeClr>
                </a:solidFill>
                <a:latin typeface="Source Code Pro" charset="0"/>
                <a:ea typeface="Source Code Pro" charset="0"/>
                <a:cs typeface="Source Code Pro" charset="0"/>
              </a:rPr>
              <a:t>def</a:t>
            </a:r>
            <a:r>
              <a:rPr lang="en-US" sz="1600" b="0" dirty="0">
                <a:latin typeface="Source Code Pro" charset="0"/>
                <a:ea typeface="Source Code Pro" charset="0"/>
                <a:cs typeface="Source Code Pro" charset="0"/>
              </a:rPr>
              <a:t> _</a:t>
            </a:r>
            <a:r>
              <a:rPr lang="en-US" sz="1600" b="0" dirty="0" err="1">
                <a:solidFill>
                  <a:schemeClr val="accent2">
                    <a:lumMod val="40000"/>
                    <a:lumOff val="60000"/>
                  </a:schemeClr>
                </a:solidFill>
                <a:latin typeface="Source Code Pro" charset="0"/>
                <a:ea typeface="Source Code Pro" charset="0"/>
                <a:cs typeface="Source Code Pro" charset="0"/>
              </a:rPr>
              <a:t>doPaymentTxn</a:t>
            </a:r>
            <a:r>
              <a:rPr lang="en-US" sz="1600" b="0" dirty="0">
                <a:latin typeface="Source Code Pro" charset="0"/>
                <a:ea typeface="Source Code Pro" charset="0"/>
                <a:cs typeface="Source Code Pro" charset="0"/>
              </a:rPr>
              <a:t>(self,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w_id</a:t>
            </a:r>
            <a:r>
              <a:rPr lang="en-US" sz="1600" b="0" dirty="0">
                <a:latin typeface="Source Code Pro" charset="0"/>
                <a:ea typeface="Source Code Pro" charset="0"/>
                <a:cs typeface="Source Code Pro" charset="0"/>
              </a:rPr>
              <a:t> =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err="1">
                <a:solidFill>
                  <a:schemeClr val="accent4">
                    <a:lumMod val="40000"/>
                    <a:lumOff val="60000"/>
                  </a:schemeClr>
                </a:solidFill>
                <a:latin typeface="Source Code Pro" charset="0"/>
                <a:ea typeface="Source Code Pro" charset="0"/>
                <a:cs typeface="Source Code Pro" charset="0"/>
              </a:rPr>
              <a:t>w_id</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a:solidFill>
                  <a:schemeClr val="accent4">
                    <a:lumMod val="20000"/>
                    <a:lumOff val="80000"/>
                  </a:schemeClr>
                </a:solidFill>
                <a:latin typeface="Source Code Pro" charset="0"/>
                <a:ea typeface="Source Code Pro" charset="0"/>
                <a:cs typeface="Source Code Pro" charset="0"/>
              </a:rPr>
              <a:t>]</a:t>
            </a:r>
          </a:p>
          <a:p>
            <a:pPr>
              <a:spcBef>
                <a:spcPts val="6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d_id</a:t>
            </a:r>
            <a:r>
              <a:rPr lang="en-US" sz="1600" b="0" dirty="0">
                <a:latin typeface="Source Code Pro" charset="0"/>
                <a:ea typeface="Source Code Pro" charset="0"/>
                <a:cs typeface="Source Code Pro" charset="0"/>
              </a:rPr>
              <a:t> = </a:t>
            </a:r>
            <a:r>
              <a:rPr lang="en-US" sz="1600" b="0" dirty="0" err="1">
                <a:latin typeface="Source Code Pro" charset="0"/>
                <a:ea typeface="Source Code Pro" charset="0"/>
                <a:cs typeface="Source Code Pro" charset="0"/>
              </a:rPr>
              <a:t>params</a:t>
            </a:r>
            <a:r>
              <a:rPr lang="en-US" sz="1600" b="0" dirty="0">
                <a:latin typeface="Source Code Pro" charset="0"/>
                <a:ea typeface="Source Code Pro" charset="0"/>
                <a:cs typeface="Source Code Pro" charset="0"/>
              </a:rPr>
              <a:t>[</a:t>
            </a:r>
            <a:r>
              <a:rPr lang="en-US" sz="1600" b="0" dirty="0">
                <a:solidFill>
                  <a:schemeClr val="accent4">
                    <a:lumMod val="40000"/>
                    <a:lumOff val="60000"/>
                  </a:schemeClr>
                </a:solidFill>
                <a:latin typeface="Source Code Pro" charset="0"/>
                <a:ea typeface="Source Code Pro" charset="0"/>
                <a:cs typeface="Source Code Pro" charset="0"/>
              </a:rPr>
              <a:t>"</a:t>
            </a:r>
            <a:r>
              <a:rPr lang="en-US" sz="1600" b="0" dirty="0" err="1">
                <a:solidFill>
                  <a:schemeClr val="accent4">
                    <a:lumMod val="40000"/>
                    <a:lumOff val="60000"/>
                  </a:schemeClr>
                </a:solidFill>
                <a:latin typeface="Source Code Pro" charset="0"/>
                <a:ea typeface="Source Code Pro" charset="0"/>
                <a:cs typeface="Source Code Pro" charset="0"/>
              </a:rPr>
              <a:t>d_id</a:t>
            </a:r>
            <a:r>
              <a:rPr lang="en-US" sz="1600" b="0" dirty="0">
                <a:solidFill>
                  <a:schemeClr val="accent4">
                    <a:lumMod val="40000"/>
                    <a:lumOff val="60000"/>
                  </a:schemeClr>
                </a:solidFill>
                <a:latin typeface="Source Code Pro" charset="0"/>
                <a:ea typeface="Source Code Pro" charset="0"/>
                <a:cs typeface="Source Code Pro" charset="0"/>
              </a:rPr>
              <a:t>"]</a:t>
            </a:r>
          </a:p>
          <a:p>
            <a:pPr>
              <a:spcBef>
                <a:spcPts val="600"/>
              </a:spcBef>
            </a:pPr>
            <a:endParaRPr lang="en-US" sz="1400" b="0" dirty="0">
              <a:latin typeface="Source Code Pro" charset="0"/>
              <a:ea typeface="Source Code Pro" charset="0"/>
              <a:cs typeface="Source Code Pro"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r="-184" b="-790"/>
          <a:stretch/>
        </p:blipFill>
        <p:spPr>
          <a:xfrm>
            <a:off x="4940028" y="13736"/>
            <a:ext cx="8144765" cy="7389375"/>
          </a:xfrm>
          <a:prstGeom prst="rect">
            <a:avLst/>
          </a:prstGeom>
        </p:spPr>
      </p:pic>
      <p:pic>
        <p:nvPicPr>
          <p:cNvPr id="7" name="Picture 6"/>
          <p:cNvPicPr>
            <a:picLocks noChangeAspect="1"/>
          </p:cNvPicPr>
          <p:nvPr/>
        </p:nvPicPr>
        <p:blipFill>
          <a:blip r:embed="rId4">
            <a:alphaModFix amt="87000"/>
            <a:extLst>
              <a:ext uri="{28A0092B-C50C-407E-A947-70E740481C1C}">
                <a14:useLocalDpi xmlns:a14="http://schemas.microsoft.com/office/drawing/2010/main"/>
              </a:ext>
            </a:extLst>
          </a:blip>
          <a:stretch>
            <a:fillRect/>
          </a:stretch>
        </p:blipFill>
        <p:spPr>
          <a:xfrm>
            <a:off x="4940029" y="4670095"/>
            <a:ext cx="2490075" cy="837371"/>
          </a:xfrm>
          <a:prstGeom prst="rect">
            <a:avLst/>
          </a:prstGeom>
          <a:ln w="31750">
            <a:solidFill>
              <a:schemeClr val="accent1">
                <a:alpha val="95000"/>
              </a:schemeClr>
            </a:solidFill>
          </a:ln>
        </p:spPr>
      </p:pic>
    </p:spTree>
    <p:extLst>
      <p:ext uri="{BB962C8B-B14F-4D97-AF65-F5344CB8AC3E}">
        <p14:creationId xmlns:p14="http://schemas.microsoft.com/office/powerpoint/2010/main" val="1904653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Add Standard MongoDB Options</a:t>
            </a: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1432681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Old:</a:t>
            </a:r>
          </a:p>
          <a:p>
            <a:endParaRPr lang="en-US" sz="2399" dirty="0">
              <a:latin typeface="DINOT" charset="0"/>
              <a:ea typeface="DINOT" charset="0"/>
              <a:cs typeface="DINOT" charset="0"/>
            </a:endParaRPr>
          </a:p>
          <a:p>
            <a:r>
              <a:rPr lang="en-US" sz="2399" dirty="0">
                <a:latin typeface="DINOT" charset="0"/>
                <a:ea typeface="DINOT" charset="0"/>
                <a:cs typeface="DINOT" charset="0"/>
              </a:rPr>
              <a:t>  host</a:t>
            </a:r>
          </a:p>
          <a:p>
            <a:r>
              <a:rPr lang="en-US" sz="2399" dirty="0">
                <a:latin typeface="DINOT" charset="0"/>
                <a:ea typeface="DINOT" charset="0"/>
                <a:cs typeface="DINOT" charset="0"/>
              </a:rPr>
              <a:t>  port</a:t>
            </a:r>
          </a:p>
          <a:p>
            <a:r>
              <a:rPr lang="en-US" sz="2399" dirty="0">
                <a:latin typeface="DINOT" charset="0"/>
                <a:ea typeface="DINOT" charset="0"/>
                <a:cs typeface="DINOT" charset="0"/>
              </a:rPr>
              <a:t>  </a:t>
            </a:r>
            <a:r>
              <a:rPr lang="en-US" sz="2399" dirty="0" err="1">
                <a:latin typeface="DINOT" charset="0"/>
                <a:ea typeface="DINOT" charset="0"/>
                <a:cs typeface="DINOT" charset="0"/>
              </a:rPr>
              <a:t>dbname</a:t>
            </a:r>
            <a:endParaRPr lang="en-US" sz="2399" dirty="0">
              <a:latin typeface="DINOT" charset="0"/>
              <a:ea typeface="DINOT" charset="0"/>
              <a:cs typeface="DINOT" charset="0"/>
            </a:endParaRPr>
          </a:p>
          <a:p>
            <a:r>
              <a:rPr lang="en-US" sz="2399" dirty="0">
                <a:latin typeface="DINOT" charset="0"/>
                <a:ea typeface="DINOT" charset="0"/>
                <a:cs typeface="DINOT" charset="0"/>
              </a:rPr>
              <a:t>  normalized or not</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New:</a:t>
            </a:r>
          </a:p>
          <a:p>
            <a:pPr>
              <a:spcBef>
                <a:spcPts val="600"/>
              </a:spcBef>
            </a:pPr>
            <a:endParaRPr lang="en-US" sz="2399" dirty="0">
              <a:latin typeface="DINOT" charset="0"/>
              <a:ea typeface="DINOT" charset="0"/>
              <a:cs typeface="DINOT" charset="0"/>
            </a:endParaRPr>
          </a:p>
          <a:p>
            <a:pPr>
              <a:spcBef>
                <a:spcPts val="600"/>
              </a:spcBef>
            </a:pPr>
            <a:r>
              <a:rPr lang="en-US" sz="2399" dirty="0">
                <a:latin typeface="DINOT" charset="0"/>
                <a:ea typeface="DINOT" charset="0"/>
                <a:cs typeface="DINOT" charset="0"/>
              </a:rPr>
              <a:t>Full URI</a:t>
            </a:r>
          </a:p>
          <a:p>
            <a:pPr>
              <a:spcBef>
                <a:spcPts val="600"/>
              </a:spcBef>
            </a:pPr>
            <a:r>
              <a:rPr lang="en-US" sz="2399" dirty="0">
                <a:latin typeface="DINOT" charset="0"/>
                <a:ea typeface="DINOT" charset="0"/>
                <a:cs typeface="DINOT" charset="0"/>
              </a:rPr>
              <a:t>Authentication support</a:t>
            </a:r>
          </a:p>
          <a:p>
            <a:pPr>
              <a:spcBef>
                <a:spcPts val="600"/>
              </a:spcBef>
            </a:pPr>
            <a:r>
              <a:rPr lang="en-US" sz="2399" dirty="0">
                <a:latin typeface="DINOT" charset="0"/>
                <a:ea typeface="DINOT" charset="0"/>
                <a:cs typeface="DINOT" charset="0"/>
              </a:rPr>
              <a:t>Connect to replica set</a:t>
            </a:r>
          </a:p>
          <a:p>
            <a:pPr>
              <a:spcBef>
                <a:spcPts val="600"/>
              </a:spcBef>
            </a:pPr>
            <a:r>
              <a:rPr lang="en-US" sz="2399" dirty="0">
                <a:latin typeface="DINOT" charset="0"/>
                <a:ea typeface="DINOT" charset="0"/>
                <a:cs typeface="DINOT" charset="0"/>
              </a:rPr>
              <a:t>Options for every A/B setting</a:t>
            </a:r>
          </a:p>
          <a:p>
            <a:pPr>
              <a:spcBef>
                <a:spcPts val="600"/>
              </a:spcBef>
            </a:pPr>
            <a:r>
              <a:rPr lang="en-US" sz="2399" dirty="0">
                <a:latin typeface="DINOT" charset="0"/>
                <a:ea typeface="DINOT" charset="0"/>
                <a:cs typeface="DINOT" charset="0"/>
              </a:rPr>
              <a:t>Multiple Runtime Options</a:t>
            </a:r>
          </a:p>
        </p:txBody>
      </p:sp>
    </p:spTree>
    <p:extLst>
      <p:ext uri="{BB962C8B-B14F-4D97-AF65-F5344CB8AC3E}">
        <p14:creationId xmlns:p14="http://schemas.microsoft.com/office/powerpoint/2010/main" val="1486345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Fix Data Model (i.e. schema)</a:t>
            </a: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1613164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0196" y="2328832"/>
            <a:ext cx="5027890" cy="2925318"/>
          </a:xfrm>
          <a:prstGeom prst="rect">
            <a:avLst/>
          </a:prstGeom>
        </p:spPr>
      </p:pic>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Data Schema RDBMS:</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Original </a:t>
            </a:r>
            <a:r>
              <a:rPr lang="en-US" sz="2399" dirty="0" err="1">
                <a:latin typeface="DINOT" charset="0"/>
                <a:ea typeface="DINOT" charset="0"/>
                <a:cs typeface="DINOT" charset="0"/>
              </a:rPr>
              <a:t>py-tpcc</a:t>
            </a:r>
            <a:endParaRPr lang="en-US" sz="2399" dirty="0">
              <a:latin typeface="DINOT" charset="0"/>
              <a:ea typeface="DINOT" charset="0"/>
              <a:cs typeface="DINOT" charset="0"/>
            </a:endParaRPr>
          </a:p>
        </p:txBody>
      </p:sp>
      <p:sp>
        <p:nvSpPr>
          <p:cNvPr id="6" name="TextBox 5"/>
          <p:cNvSpPr txBox="1"/>
          <p:nvPr/>
        </p:nvSpPr>
        <p:spPr>
          <a:xfrm>
            <a:off x="7200590" y="2618152"/>
            <a:ext cx="1775985" cy="1323094"/>
          </a:xfrm>
          <a:prstGeom prst="rect">
            <a:avLst/>
          </a:prstGeom>
          <a:noFill/>
        </p:spPr>
        <p:txBody>
          <a:bodyPr wrap="none" rtlCol="0">
            <a:spAutoFit/>
          </a:bodyPr>
          <a:lstStyle/>
          <a:p>
            <a:r>
              <a:rPr lang="en-US" sz="1999" dirty="0">
                <a:latin typeface="DINOT" charset="0"/>
                <a:ea typeface="DINOT" charset="0"/>
                <a:cs typeface="DINOT" charset="0"/>
              </a:rPr>
              <a:t>TWO MODES:</a:t>
            </a:r>
          </a:p>
          <a:p>
            <a:endParaRPr lang="en-US" sz="1999" dirty="0">
              <a:latin typeface="DINOT" charset="0"/>
              <a:ea typeface="DINOT" charset="0"/>
              <a:cs typeface="DINOT" charset="0"/>
            </a:endParaRPr>
          </a:p>
          <a:p>
            <a:r>
              <a:rPr lang="en-US" sz="1999" dirty="0">
                <a:latin typeface="DINOT" charset="0"/>
                <a:ea typeface="DINOT" charset="0"/>
                <a:cs typeface="DINOT" charset="0"/>
              </a:rPr>
              <a:t>Normalized</a:t>
            </a:r>
          </a:p>
          <a:p>
            <a:r>
              <a:rPr lang="en-US" sz="1999" dirty="0" err="1">
                <a:latin typeface="DINOT" charset="0"/>
                <a:ea typeface="DINOT" charset="0"/>
                <a:cs typeface="DINOT" charset="0"/>
              </a:rPr>
              <a:t>Denormalized</a:t>
            </a:r>
            <a:endParaRPr lang="en-US" sz="1999" dirty="0">
              <a:latin typeface="DINOT" charset="0"/>
              <a:ea typeface="DINOT" charset="0"/>
              <a:cs typeface="DINOT" charset="0"/>
            </a:endParaRPr>
          </a:p>
        </p:txBody>
      </p:sp>
    </p:spTree>
    <p:extLst>
      <p:ext uri="{BB962C8B-B14F-4D97-AF65-F5344CB8AC3E}">
        <p14:creationId xmlns:p14="http://schemas.microsoft.com/office/powerpoint/2010/main" val="46996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0196" y="2328832"/>
            <a:ext cx="5027890" cy="2925318"/>
          </a:xfrm>
          <a:prstGeom prst="rect">
            <a:avLst/>
          </a:prstGeom>
        </p:spPr>
      </p:pic>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Data Schema Old:</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Original </a:t>
            </a:r>
            <a:r>
              <a:rPr lang="en-US" sz="2399" dirty="0" err="1">
                <a:latin typeface="DINOT" charset="0"/>
                <a:ea typeface="DINOT" charset="0"/>
                <a:cs typeface="DINOT" charset="0"/>
              </a:rPr>
              <a:t>py-tpcc</a:t>
            </a:r>
            <a:endParaRPr lang="en-US" sz="2399" dirty="0">
              <a:latin typeface="DINOT" charset="0"/>
              <a:ea typeface="DINOT" charset="0"/>
              <a:cs typeface="DINOT" charset="0"/>
            </a:endParaRPr>
          </a:p>
        </p:txBody>
      </p:sp>
      <p:sp>
        <p:nvSpPr>
          <p:cNvPr id="6" name="TextBox 5"/>
          <p:cNvSpPr txBox="1"/>
          <p:nvPr/>
        </p:nvSpPr>
        <p:spPr>
          <a:xfrm>
            <a:off x="7200590" y="2618152"/>
            <a:ext cx="1775985" cy="1323094"/>
          </a:xfrm>
          <a:prstGeom prst="rect">
            <a:avLst/>
          </a:prstGeom>
          <a:noFill/>
        </p:spPr>
        <p:txBody>
          <a:bodyPr wrap="none" rtlCol="0">
            <a:spAutoFit/>
          </a:bodyPr>
          <a:lstStyle/>
          <a:p>
            <a:r>
              <a:rPr lang="en-US" sz="1999" dirty="0">
                <a:latin typeface="DINOT" charset="0"/>
                <a:ea typeface="DINOT" charset="0"/>
                <a:cs typeface="DINOT" charset="0"/>
              </a:rPr>
              <a:t>TWO MODES:</a:t>
            </a:r>
          </a:p>
          <a:p>
            <a:endParaRPr lang="en-US" sz="1999" dirty="0">
              <a:latin typeface="DINOT" charset="0"/>
              <a:ea typeface="DINOT" charset="0"/>
              <a:cs typeface="DINOT" charset="0"/>
            </a:endParaRPr>
          </a:p>
          <a:p>
            <a:r>
              <a:rPr lang="en-US" sz="1999" b="1" dirty="0">
                <a:latin typeface="DINOT" charset="0"/>
                <a:ea typeface="DINOT" charset="0"/>
                <a:cs typeface="DINOT" charset="0"/>
              </a:rPr>
              <a:t>Normalized</a:t>
            </a:r>
          </a:p>
          <a:p>
            <a:r>
              <a:rPr lang="en-US" sz="1999" dirty="0" err="1">
                <a:latin typeface="DINOT" charset="0"/>
                <a:ea typeface="DINOT" charset="0"/>
                <a:cs typeface="DINOT" charset="0"/>
              </a:rPr>
              <a:t>Denormalized</a:t>
            </a:r>
            <a:endParaRPr lang="en-US" sz="1999" dirty="0">
              <a:latin typeface="DINOT" charset="0"/>
              <a:ea typeface="DINOT" charset="0"/>
              <a:cs typeface="DINOT" charset="0"/>
            </a:endParaRPr>
          </a:p>
        </p:txBody>
      </p:sp>
    </p:spTree>
    <p:extLst>
      <p:ext uri="{BB962C8B-B14F-4D97-AF65-F5344CB8AC3E}">
        <p14:creationId xmlns:p14="http://schemas.microsoft.com/office/powerpoint/2010/main" val="14933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0196" y="2328832"/>
            <a:ext cx="5027890" cy="2925318"/>
          </a:xfrm>
          <a:prstGeom prst="rect">
            <a:avLst/>
          </a:prstGeom>
        </p:spPr>
      </p:pic>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Data Schema Old:</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Original </a:t>
            </a:r>
            <a:r>
              <a:rPr lang="en-US" sz="2399" dirty="0" err="1">
                <a:latin typeface="DINOT" charset="0"/>
                <a:ea typeface="DINOT" charset="0"/>
                <a:cs typeface="DINOT" charset="0"/>
              </a:rPr>
              <a:t>py-tpcc</a:t>
            </a:r>
            <a:endParaRPr lang="en-US" sz="2399" dirty="0">
              <a:latin typeface="DINOT" charset="0"/>
              <a:ea typeface="DINOT" charset="0"/>
              <a:cs typeface="DINOT" charset="0"/>
            </a:endParaRPr>
          </a:p>
        </p:txBody>
      </p:sp>
      <p:sp>
        <p:nvSpPr>
          <p:cNvPr id="6" name="TextBox 5"/>
          <p:cNvSpPr txBox="1"/>
          <p:nvPr/>
        </p:nvSpPr>
        <p:spPr>
          <a:xfrm>
            <a:off x="7200590" y="2618152"/>
            <a:ext cx="1775985" cy="1323094"/>
          </a:xfrm>
          <a:prstGeom prst="rect">
            <a:avLst/>
          </a:prstGeom>
          <a:noFill/>
        </p:spPr>
        <p:txBody>
          <a:bodyPr wrap="none" rtlCol="0">
            <a:spAutoFit/>
          </a:bodyPr>
          <a:lstStyle/>
          <a:p>
            <a:r>
              <a:rPr lang="en-US" sz="1999" dirty="0">
                <a:latin typeface="DINOT" charset="0"/>
                <a:ea typeface="DINOT" charset="0"/>
                <a:cs typeface="DINOT" charset="0"/>
              </a:rPr>
              <a:t>TWO MODES:</a:t>
            </a:r>
          </a:p>
          <a:p>
            <a:endParaRPr lang="en-US" sz="1999" dirty="0">
              <a:latin typeface="DINOT" charset="0"/>
              <a:ea typeface="DINOT" charset="0"/>
              <a:cs typeface="DINOT" charset="0"/>
            </a:endParaRPr>
          </a:p>
          <a:p>
            <a:r>
              <a:rPr lang="en-US" sz="1999" dirty="0">
                <a:latin typeface="DINOT" charset="0"/>
                <a:ea typeface="DINOT" charset="0"/>
                <a:cs typeface="DINOT" charset="0"/>
              </a:rPr>
              <a:t>Normalized</a:t>
            </a:r>
          </a:p>
          <a:p>
            <a:r>
              <a:rPr lang="en-US" sz="1999" b="1" dirty="0" err="1">
                <a:latin typeface="DINOT" charset="0"/>
                <a:ea typeface="DINOT" charset="0"/>
                <a:cs typeface="DINOT" charset="0"/>
              </a:rPr>
              <a:t>Denormalized</a:t>
            </a:r>
            <a:endParaRPr lang="en-US" sz="1999" b="1" dirty="0">
              <a:latin typeface="DINOT" charset="0"/>
              <a:ea typeface="DINOT" charset="0"/>
              <a:cs typeface="DINOT" charset="0"/>
            </a:endParaRPr>
          </a:p>
        </p:txBody>
      </p:sp>
      <p:cxnSp>
        <p:nvCxnSpPr>
          <p:cNvPr id="11" name="Straight Arrow Connector 10"/>
          <p:cNvCxnSpPr/>
          <p:nvPr/>
        </p:nvCxnSpPr>
        <p:spPr>
          <a:xfrm>
            <a:off x="2371521" y="3941245"/>
            <a:ext cx="1603095" cy="86893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948435" y="2334463"/>
            <a:ext cx="5353154" cy="3014332"/>
            <a:chOff x="948683" y="2334177"/>
            <a:chExt cx="5354548" cy="3015117"/>
          </a:xfrm>
        </p:grpSpPr>
        <p:grpSp>
          <p:nvGrpSpPr>
            <p:cNvPr id="9" name="Group 8"/>
            <p:cNvGrpSpPr/>
            <p:nvPr/>
          </p:nvGrpSpPr>
          <p:grpSpPr>
            <a:xfrm>
              <a:off x="948683" y="2334177"/>
              <a:ext cx="5354548" cy="3015117"/>
              <a:chOff x="948683" y="2334177"/>
              <a:chExt cx="5354548" cy="3015117"/>
            </a:xfrm>
          </p:grpSpPr>
          <p:pic>
            <p:nvPicPr>
              <p:cNvPr id="5" name="Picture 4"/>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948683" y="2334177"/>
                <a:ext cx="5029200" cy="2933700"/>
              </a:xfrm>
              <a:prstGeom prst="rect">
                <a:avLst/>
              </a:prstGeom>
            </p:spPr>
          </p:pic>
          <p:sp>
            <p:nvSpPr>
              <p:cNvPr id="8" name="Oval 7"/>
              <p:cNvSpPr/>
              <p:nvPr/>
            </p:nvSpPr>
            <p:spPr>
              <a:xfrm>
                <a:off x="3366052" y="3657600"/>
                <a:ext cx="2937179" cy="1691694"/>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grpSp>
        <p:cxnSp>
          <p:nvCxnSpPr>
            <p:cNvPr id="13" name="Straight Connector 12"/>
            <p:cNvCxnSpPr/>
            <p:nvPr/>
          </p:nvCxnSpPr>
          <p:spPr>
            <a:xfrm flipH="1" flipV="1">
              <a:off x="2360376" y="4055165"/>
              <a:ext cx="799596" cy="1039153"/>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71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Data Schema New:</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Modes:</a:t>
            </a:r>
          </a:p>
        </p:txBody>
      </p:sp>
      <p:sp>
        <p:nvSpPr>
          <p:cNvPr id="6" name="TextBox 5"/>
          <p:cNvSpPr txBox="1"/>
          <p:nvPr/>
        </p:nvSpPr>
        <p:spPr>
          <a:xfrm>
            <a:off x="7200590" y="2618151"/>
            <a:ext cx="2457084" cy="707702"/>
          </a:xfrm>
          <a:prstGeom prst="rect">
            <a:avLst/>
          </a:prstGeom>
          <a:noFill/>
        </p:spPr>
        <p:txBody>
          <a:bodyPr wrap="none" rtlCol="0">
            <a:spAutoFit/>
          </a:bodyPr>
          <a:lstStyle/>
          <a:p>
            <a:r>
              <a:rPr lang="en-US" sz="1999" dirty="0">
                <a:latin typeface="DINOT" charset="0"/>
                <a:ea typeface="DINOT" charset="0"/>
                <a:cs typeface="DINOT" charset="0"/>
              </a:rPr>
              <a:t>Normalized</a:t>
            </a:r>
          </a:p>
          <a:p>
            <a:r>
              <a:rPr lang="en-US" sz="1999" dirty="0" err="1">
                <a:latin typeface="DINOT" charset="0"/>
                <a:ea typeface="DINOT" charset="0"/>
                <a:cs typeface="DINOT" charset="0"/>
              </a:rPr>
              <a:t>Denormalized</a:t>
            </a:r>
            <a:r>
              <a:rPr lang="en-US" sz="1999" dirty="0">
                <a:latin typeface="DINOT" charset="0"/>
                <a:ea typeface="DINOT" charset="0"/>
                <a:cs typeface="DINOT" charset="0"/>
              </a:rPr>
              <a:t> (new)</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0196" y="2328832"/>
            <a:ext cx="5027890" cy="2925318"/>
          </a:xfrm>
          <a:prstGeom prst="rect">
            <a:avLst/>
          </a:prstGeom>
        </p:spPr>
      </p:pic>
      <p:sp>
        <p:nvSpPr>
          <p:cNvPr id="5" name="Rectangle 4"/>
          <p:cNvSpPr/>
          <p:nvPr/>
        </p:nvSpPr>
        <p:spPr>
          <a:xfrm>
            <a:off x="2740962" y="4459278"/>
            <a:ext cx="1902980" cy="697511"/>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cxnSp>
        <p:nvCxnSpPr>
          <p:cNvPr id="10" name="Curved Connector 9"/>
          <p:cNvCxnSpPr/>
          <p:nvPr/>
        </p:nvCxnSpPr>
        <p:spPr>
          <a:xfrm>
            <a:off x="2779052" y="4556639"/>
            <a:ext cx="1727057" cy="473452"/>
          </a:xfrm>
          <a:prstGeom prst="curvedConnector3">
            <a:avLst>
              <a:gd name="adj1" fmla="val 50000"/>
            </a:avLst>
          </a:prstGeom>
          <a:ln w="349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9873" y="4921126"/>
            <a:ext cx="1373960" cy="584623"/>
          </a:xfrm>
          <a:prstGeom prst="rect">
            <a:avLst/>
          </a:prstGeom>
          <a:noFill/>
        </p:spPr>
        <p:txBody>
          <a:bodyPr wrap="square" rtlCol="0">
            <a:spAutoFit/>
          </a:bodyPr>
          <a:lstStyle/>
          <a:p>
            <a:r>
              <a:rPr lang="en-US" sz="1600" b="1" dirty="0" err="1"/>
              <a:t>OrderLines</a:t>
            </a:r>
            <a:r>
              <a:rPr lang="en-US" sz="1600" b="1" dirty="0"/>
              <a:t>[]</a:t>
            </a:r>
          </a:p>
        </p:txBody>
      </p:sp>
      <p:sp>
        <p:nvSpPr>
          <p:cNvPr id="18" name="Oval 17"/>
          <p:cNvSpPr/>
          <p:nvPr/>
        </p:nvSpPr>
        <p:spPr>
          <a:xfrm>
            <a:off x="4506109" y="4328605"/>
            <a:ext cx="1573230" cy="1185041"/>
          </a:xfrm>
          <a:prstGeom prst="ellipse">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Tree>
    <p:extLst>
      <p:ext uri="{BB962C8B-B14F-4D97-AF65-F5344CB8AC3E}">
        <p14:creationId xmlns:p14="http://schemas.microsoft.com/office/powerpoint/2010/main" val="1131190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Data Schema New:</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Modes:</a:t>
            </a:r>
          </a:p>
        </p:txBody>
      </p:sp>
      <p:sp>
        <p:nvSpPr>
          <p:cNvPr id="6" name="TextBox 5"/>
          <p:cNvSpPr txBox="1"/>
          <p:nvPr/>
        </p:nvSpPr>
        <p:spPr>
          <a:xfrm>
            <a:off x="7200590" y="2618151"/>
            <a:ext cx="2457084" cy="707702"/>
          </a:xfrm>
          <a:prstGeom prst="rect">
            <a:avLst/>
          </a:prstGeom>
          <a:noFill/>
        </p:spPr>
        <p:txBody>
          <a:bodyPr wrap="none" rtlCol="0">
            <a:spAutoFit/>
          </a:bodyPr>
          <a:lstStyle/>
          <a:p>
            <a:r>
              <a:rPr lang="en-US" sz="1999" dirty="0">
                <a:latin typeface="DINOT" charset="0"/>
                <a:ea typeface="DINOT" charset="0"/>
                <a:cs typeface="DINOT" charset="0"/>
              </a:rPr>
              <a:t>Normalized</a:t>
            </a:r>
          </a:p>
          <a:p>
            <a:r>
              <a:rPr lang="en-US" sz="1999" dirty="0" err="1">
                <a:latin typeface="DINOT" charset="0"/>
                <a:ea typeface="DINOT" charset="0"/>
                <a:cs typeface="DINOT" charset="0"/>
              </a:rPr>
              <a:t>Denormalized</a:t>
            </a:r>
            <a:r>
              <a:rPr lang="en-US" sz="1999" dirty="0">
                <a:latin typeface="DINOT" charset="0"/>
                <a:ea typeface="DINOT" charset="0"/>
                <a:cs typeface="DINOT" charset="0"/>
              </a:rPr>
              <a:t> (new)</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0196" y="2328832"/>
            <a:ext cx="5027890" cy="2925318"/>
          </a:xfrm>
          <a:prstGeom prst="rect">
            <a:avLst/>
          </a:prstGeom>
        </p:spPr>
      </p:pic>
      <p:sp>
        <p:nvSpPr>
          <p:cNvPr id="5" name="Rectangle 4"/>
          <p:cNvSpPr/>
          <p:nvPr/>
        </p:nvSpPr>
        <p:spPr>
          <a:xfrm>
            <a:off x="2740962" y="4459278"/>
            <a:ext cx="1902980" cy="697511"/>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cxnSp>
        <p:nvCxnSpPr>
          <p:cNvPr id="10" name="Curved Connector 9"/>
          <p:cNvCxnSpPr/>
          <p:nvPr/>
        </p:nvCxnSpPr>
        <p:spPr>
          <a:xfrm>
            <a:off x="2779052" y="4556639"/>
            <a:ext cx="1727057" cy="473452"/>
          </a:xfrm>
          <a:prstGeom prst="curvedConnector3">
            <a:avLst>
              <a:gd name="adj1" fmla="val 50000"/>
            </a:avLst>
          </a:prstGeom>
          <a:ln w="349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9873" y="4921126"/>
            <a:ext cx="1373960" cy="584623"/>
          </a:xfrm>
          <a:prstGeom prst="rect">
            <a:avLst/>
          </a:prstGeom>
          <a:noFill/>
        </p:spPr>
        <p:txBody>
          <a:bodyPr wrap="square" rtlCol="0">
            <a:spAutoFit/>
          </a:bodyPr>
          <a:lstStyle/>
          <a:p>
            <a:r>
              <a:rPr lang="en-US" sz="1600" b="1" dirty="0" err="1"/>
              <a:t>OrderLines</a:t>
            </a:r>
            <a:r>
              <a:rPr lang="en-US" sz="1600" b="1" dirty="0"/>
              <a:t>[]</a:t>
            </a:r>
          </a:p>
        </p:txBody>
      </p:sp>
      <p:sp>
        <p:nvSpPr>
          <p:cNvPr id="18" name="Oval 17"/>
          <p:cNvSpPr/>
          <p:nvPr/>
        </p:nvSpPr>
        <p:spPr>
          <a:xfrm>
            <a:off x="4506109" y="4328605"/>
            <a:ext cx="1573230" cy="1185041"/>
          </a:xfrm>
          <a:prstGeom prst="ellipse">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5424" y="1723861"/>
            <a:ext cx="16430586" cy="4033078"/>
          </a:xfrm>
          <a:prstGeom prst="rect">
            <a:avLst/>
          </a:prstGeom>
        </p:spPr>
      </p:pic>
      <p:sp>
        <p:nvSpPr>
          <p:cNvPr id="9" name="Rectangle 8"/>
          <p:cNvSpPr/>
          <p:nvPr/>
        </p:nvSpPr>
        <p:spPr>
          <a:xfrm>
            <a:off x="5988087" y="1723860"/>
            <a:ext cx="7089813" cy="43274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Tree>
    <p:extLst>
      <p:ext uri="{BB962C8B-B14F-4D97-AF65-F5344CB8AC3E}">
        <p14:creationId xmlns:p14="http://schemas.microsoft.com/office/powerpoint/2010/main" val="6692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latin typeface="DINOT" charset="0"/>
                <a:ea typeface="DINOT" charset="0"/>
                <a:cs typeface="DINOT" charset="0"/>
              </a:rPr>
              <a:t>Motivation</a:t>
            </a:r>
            <a:endParaRPr lang="en-US" b="0"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Or why I never liked benchmarking</a:t>
            </a:r>
          </a:p>
        </p:txBody>
      </p:sp>
    </p:spTree>
    <p:extLst>
      <p:ext uri="{BB962C8B-B14F-4D97-AF65-F5344CB8AC3E}">
        <p14:creationId xmlns:p14="http://schemas.microsoft.com/office/powerpoint/2010/main" val="1473820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Data Schema New:</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Modes:</a:t>
            </a:r>
          </a:p>
        </p:txBody>
      </p:sp>
      <p:sp>
        <p:nvSpPr>
          <p:cNvPr id="6" name="TextBox 5"/>
          <p:cNvSpPr txBox="1"/>
          <p:nvPr/>
        </p:nvSpPr>
        <p:spPr>
          <a:xfrm>
            <a:off x="7200590" y="2618151"/>
            <a:ext cx="2457084" cy="707702"/>
          </a:xfrm>
          <a:prstGeom prst="rect">
            <a:avLst/>
          </a:prstGeom>
          <a:noFill/>
        </p:spPr>
        <p:txBody>
          <a:bodyPr wrap="none" rtlCol="0">
            <a:spAutoFit/>
          </a:bodyPr>
          <a:lstStyle/>
          <a:p>
            <a:r>
              <a:rPr lang="en-US" sz="1999" dirty="0">
                <a:latin typeface="DINOT" charset="0"/>
                <a:ea typeface="DINOT" charset="0"/>
                <a:cs typeface="DINOT" charset="0"/>
              </a:rPr>
              <a:t>Normalized</a:t>
            </a:r>
          </a:p>
          <a:p>
            <a:r>
              <a:rPr lang="en-US" sz="1999" dirty="0" err="1">
                <a:latin typeface="DINOT" charset="0"/>
                <a:ea typeface="DINOT" charset="0"/>
                <a:cs typeface="DINOT" charset="0"/>
              </a:rPr>
              <a:t>Denormalized</a:t>
            </a:r>
            <a:r>
              <a:rPr lang="en-US" sz="1999" dirty="0">
                <a:latin typeface="DINOT" charset="0"/>
                <a:ea typeface="DINOT" charset="0"/>
                <a:cs typeface="DINOT" charset="0"/>
              </a:rPr>
              <a:t> (new)</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0196" y="2328832"/>
            <a:ext cx="5027890" cy="2925318"/>
          </a:xfrm>
          <a:prstGeom prst="rect">
            <a:avLst/>
          </a:prstGeom>
        </p:spPr>
      </p:pic>
      <p:sp>
        <p:nvSpPr>
          <p:cNvPr id="5" name="Rectangle 4"/>
          <p:cNvSpPr/>
          <p:nvPr/>
        </p:nvSpPr>
        <p:spPr>
          <a:xfrm>
            <a:off x="2740962" y="4459278"/>
            <a:ext cx="1902980" cy="697511"/>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cxnSp>
        <p:nvCxnSpPr>
          <p:cNvPr id="10" name="Curved Connector 9"/>
          <p:cNvCxnSpPr/>
          <p:nvPr/>
        </p:nvCxnSpPr>
        <p:spPr>
          <a:xfrm>
            <a:off x="2779052" y="4556639"/>
            <a:ext cx="1727057" cy="473452"/>
          </a:xfrm>
          <a:prstGeom prst="curvedConnector3">
            <a:avLst>
              <a:gd name="adj1" fmla="val 50000"/>
            </a:avLst>
          </a:prstGeom>
          <a:ln w="349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9873" y="4921126"/>
            <a:ext cx="1373960" cy="584623"/>
          </a:xfrm>
          <a:prstGeom prst="rect">
            <a:avLst/>
          </a:prstGeom>
          <a:noFill/>
        </p:spPr>
        <p:txBody>
          <a:bodyPr wrap="square" rtlCol="0">
            <a:spAutoFit/>
          </a:bodyPr>
          <a:lstStyle/>
          <a:p>
            <a:r>
              <a:rPr lang="en-US" sz="1600" b="1" dirty="0" err="1"/>
              <a:t>OrderLines</a:t>
            </a:r>
            <a:r>
              <a:rPr lang="en-US" sz="1600" b="1" dirty="0"/>
              <a:t>[]</a:t>
            </a:r>
          </a:p>
        </p:txBody>
      </p:sp>
      <p:sp>
        <p:nvSpPr>
          <p:cNvPr id="18" name="Oval 17"/>
          <p:cNvSpPr/>
          <p:nvPr/>
        </p:nvSpPr>
        <p:spPr>
          <a:xfrm>
            <a:off x="4506109" y="4328605"/>
            <a:ext cx="1573230" cy="1185041"/>
          </a:xfrm>
          <a:prstGeom prst="ellipse">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5424" y="1723861"/>
            <a:ext cx="16430586" cy="4033078"/>
          </a:xfrm>
          <a:prstGeom prst="rect">
            <a:avLst/>
          </a:prstGeom>
        </p:spPr>
      </p:pic>
      <p:sp>
        <p:nvSpPr>
          <p:cNvPr id="9" name="Rectangle 8"/>
          <p:cNvSpPr/>
          <p:nvPr/>
        </p:nvSpPr>
        <p:spPr>
          <a:xfrm>
            <a:off x="11533349" y="1576666"/>
            <a:ext cx="6499175" cy="43274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Tree>
    <p:extLst>
      <p:ext uri="{BB962C8B-B14F-4D97-AF65-F5344CB8AC3E}">
        <p14:creationId xmlns:p14="http://schemas.microsoft.com/office/powerpoint/2010/main" val="200855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a:xfrm>
            <a:off x="496874" y="1826043"/>
            <a:ext cx="4917581" cy="3930896"/>
          </a:xfrm>
        </p:spPr>
        <p:txBody>
          <a:bodyPr/>
          <a:lstStyle/>
          <a:p>
            <a:r>
              <a:rPr lang="en-US" sz="2399" dirty="0">
                <a:latin typeface="DINOT" charset="0"/>
                <a:ea typeface="DINOT" charset="0"/>
                <a:cs typeface="DINOT" charset="0"/>
              </a:rPr>
              <a:t>Data Schema New:</a:t>
            </a:r>
          </a:p>
          <a:p>
            <a:endParaRPr lang="en-US" dirty="0"/>
          </a:p>
        </p:txBody>
      </p:sp>
      <p:sp>
        <p:nvSpPr>
          <p:cNvPr id="6" name="TextBox 5"/>
          <p:cNvSpPr txBox="1"/>
          <p:nvPr/>
        </p:nvSpPr>
        <p:spPr>
          <a:xfrm>
            <a:off x="6859483" y="2618151"/>
            <a:ext cx="2457084" cy="707702"/>
          </a:xfrm>
          <a:prstGeom prst="rect">
            <a:avLst/>
          </a:prstGeom>
          <a:noFill/>
        </p:spPr>
        <p:txBody>
          <a:bodyPr wrap="none" rtlCol="0">
            <a:spAutoFit/>
          </a:bodyPr>
          <a:lstStyle/>
          <a:p>
            <a:r>
              <a:rPr lang="en-US" sz="1999" dirty="0">
                <a:latin typeface="DINOT" charset="0"/>
                <a:ea typeface="DINOT" charset="0"/>
                <a:cs typeface="DINOT" charset="0"/>
              </a:rPr>
              <a:t>Normalized</a:t>
            </a:r>
          </a:p>
          <a:p>
            <a:r>
              <a:rPr lang="en-US" sz="1999" dirty="0" err="1">
                <a:latin typeface="DINOT" charset="0"/>
                <a:ea typeface="DINOT" charset="0"/>
                <a:cs typeface="DINOT" charset="0"/>
              </a:rPr>
              <a:t>Denormalized</a:t>
            </a:r>
            <a:r>
              <a:rPr lang="en-US" sz="1999" dirty="0">
                <a:latin typeface="DINOT" charset="0"/>
                <a:ea typeface="DINOT" charset="0"/>
                <a:cs typeface="DINOT" charset="0"/>
              </a:rPr>
              <a:t> (new)</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088" y="2328832"/>
            <a:ext cx="5027890" cy="2925318"/>
          </a:xfrm>
          <a:prstGeom prst="rect">
            <a:avLst/>
          </a:prstGeom>
        </p:spPr>
      </p:pic>
      <p:sp>
        <p:nvSpPr>
          <p:cNvPr id="5" name="Rectangle 4"/>
          <p:cNvSpPr/>
          <p:nvPr/>
        </p:nvSpPr>
        <p:spPr>
          <a:xfrm>
            <a:off x="2399855" y="4459278"/>
            <a:ext cx="1902980" cy="697511"/>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cxnSp>
        <p:nvCxnSpPr>
          <p:cNvPr id="10" name="Curved Connector 9"/>
          <p:cNvCxnSpPr/>
          <p:nvPr/>
        </p:nvCxnSpPr>
        <p:spPr>
          <a:xfrm>
            <a:off x="2437945" y="4556639"/>
            <a:ext cx="1727057" cy="473452"/>
          </a:xfrm>
          <a:prstGeom prst="curvedConnector3">
            <a:avLst>
              <a:gd name="adj1" fmla="val 50000"/>
            </a:avLst>
          </a:prstGeom>
          <a:ln w="349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08766" y="4921126"/>
            <a:ext cx="1373960" cy="584623"/>
          </a:xfrm>
          <a:prstGeom prst="rect">
            <a:avLst/>
          </a:prstGeom>
          <a:noFill/>
        </p:spPr>
        <p:txBody>
          <a:bodyPr wrap="square" rtlCol="0">
            <a:spAutoFit/>
          </a:bodyPr>
          <a:lstStyle/>
          <a:p>
            <a:r>
              <a:rPr lang="en-US" sz="1600" b="1" dirty="0" err="1"/>
              <a:t>OrderLines</a:t>
            </a:r>
            <a:r>
              <a:rPr lang="en-US" sz="1600" b="1" dirty="0"/>
              <a:t>[]</a:t>
            </a:r>
          </a:p>
        </p:txBody>
      </p:sp>
      <p:sp>
        <p:nvSpPr>
          <p:cNvPr id="18" name="Oval 17"/>
          <p:cNvSpPr/>
          <p:nvPr/>
        </p:nvSpPr>
        <p:spPr>
          <a:xfrm>
            <a:off x="4165002" y="4328605"/>
            <a:ext cx="1573230" cy="1185041"/>
          </a:xfrm>
          <a:prstGeom prst="ellipse">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76147" y="1406249"/>
            <a:ext cx="19437235" cy="4771095"/>
          </a:xfrm>
          <a:prstGeom prst="rect">
            <a:avLst/>
          </a:prstGeom>
        </p:spPr>
      </p:pic>
      <p:sp>
        <p:nvSpPr>
          <p:cNvPr id="9" name="Rectangle 8"/>
          <p:cNvSpPr/>
          <p:nvPr/>
        </p:nvSpPr>
        <p:spPr>
          <a:xfrm>
            <a:off x="-1105186" y="1392605"/>
            <a:ext cx="5091882" cy="47891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Tree>
    <p:extLst>
      <p:ext uri="{BB962C8B-B14F-4D97-AF65-F5344CB8AC3E}">
        <p14:creationId xmlns:p14="http://schemas.microsoft.com/office/powerpoint/2010/main" val="1602996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FIX INDEXES</a:t>
            </a: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1480910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Old:</a:t>
            </a:r>
          </a:p>
          <a:p>
            <a:endParaRPr lang="en-US" sz="2399" dirty="0">
              <a:latin typeface="DINOT" charset="0"/>
              <a:ea typeface="DINOT" charset="0"/>
              <a:cs typeface="DINOT" charset="0"/>
            </a:endParaRPr>
          </a:p>
          <a:p>
            <a:r>
              <a:rPr lang="en-US" sz="2399" dirty="0">
                <a:latin typeface="DINOT" charset="0"/>
                <a:ea typeface="DINOT" charset="0"/>
                <a:cs typeface="DINOT" charset="0"/>
              </a:rPr>
              <a:t>Suboptimal</a:t>
            </a:r>
          </a:p>
          <a:p>
            <a:endParaRPr lang="en-US" dirty="0"/>
          </a:p>
        </p:txBody>
      </p:sp>
      <p:sp>
        <p:nvSpPr>
          <p:cNvPr id="3" name="Content Placeholder 2"/>
          <p:cNvSpPr>
            <a:spLocks noGrp="1"/>
          </p:cNvSpPr>
          <p:nvPr>
            <p:ph sz="half" idx="2"/>
          </p:nvPr>
        </p:nvSpPr>
        <p:spPr>
          <a:xfrm>
            <a:off x="6047054" y="1826043"/>
            <a:ext cx="5180251" cy="3930896"/>
          </a:xfrm>
        </p:spPr>
        <p:txBody>
          <a:bodyPr/>
          <a:lstStyle/>
          <a:p>
            <a:r>
              <a:rPr lang="en-US" sz="2399" dirty="0">
                <a:latin typeface="DINOT" charset="0"/>
                <a:ea typeface="DINOT" charset="0"/>
                <a:cs typeface="DINOT" charset="0"/>
              </a:rPr>
              <a:t>New:</a:t>
            </a:r>
          </a:p>
          <a:p>
            <a:endParaRPr lang="en-US" sz="2399" dirty="0">
              <a:latin typeface="DINOT" charset="0"/>
              <a:ea typeface="DINOT" charset="0"/>
              <a:cs typeface="DINOT" charset="0"/>
            </a:endParaRPr>
          </a:p>
          <a:p>
            <a:r>
              <a:rPr lang="en-US" sz="2399" dirty="0">
                <a:latin typeface="DINOT" charset="0"/>
                <a:ea typeface="DINOT" charset="0"/>
                <a:cs typeface="DINOT" charset="0"/>
              </a:rPr>
              <a:t>Optimal indexes</a:t>
            </a:r>
          </a:p>
        </p:txBody>
      </p:sp>
    </p:spTree>
    <p:extLst>
      <p:ext uri="{BB962C8B-B14F-4D97-AF65-F5344CB8AC3E}">
        <p14:creationId xmlns:p14="http://schemas.microsoft.com/office/powerpoint/2010/main" val="700393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a:xfrm>
            <a:off x="837981" y="1653089"/>
            <a:ext cx="5163690" cy="4282511"/>
          </a:xfrm>
        </p:spPr>
        <p:txBody>
          <a:bodyPr/>
          <a:lstStyle/>
          <a:p>
            <a:r>
              <a:rPr lang="en-US" sz="2399" dirty="0">
                <a:latin typeface="DINOT" charset="0"/>
                <a:ea typeface="DINOT" charset="0"/>
                <a:cs typeface="DINOT" charset="0"/>
              </a:rPr>
              <a:t>Old:</a:t>
            </a:r>
          </a:p>
          <a:p>
            <a:pPr>
              <a:spcBef>
                <a:spcPts val="400"/>
              </a:spcBef>
            </a:pPr>
            <a:r>
              <a:rPr lang="en-US" sz="2399" dirty="0">
                <a:latin typeface="DINOT" charset="0"/>
                <a:ea typeface="DINOT" charset="0"/>
                <a:cs typeface="DINOT" charset="0"/>
              </a:rPr>
              <a:t>Suboptimal</a:t>
            </a:r>
          </a:p>
          <a:p>
            <a:pPr>
              <a:spcBef>
                <a:spcPts val="400"/>
              </a:spcBef>
            </a:pPr>
            <a:r>
              <a:rPr lang="en-US" sz="1400" dirty="0">
                <a:latin typeface="Source Code Pro" charset="0"/>
                <a:ea typeface="Source Code Pro" charset="0"/>
                <a:cs typeface="Source Code Pro" charset="0"/>
              </a:rPr>
              <a:t>ITEM:              "I_ID" </a:t>
            </a:r>
          </a:p>
          <a:p>
            <a:pPr>
              <a:spcBef>
                <a:spcPts val="400"/>
              </a:spcBef>
            </a:pPr>
            <a:r>
              <a:rPr lang="en-US" sz="1400" dirty="0">
                <a:latin typeface="Source Code Pro" charset="0"/>
                <a:ea typeface="Source Code Pro" charset="0"/>
                <a:cs typeface="Source Code Pro" charset="0"/>
              </a:rPr>
              <a:t>WAREHOUSE:         "W_ID"  </a:t>
            </a:r>
          </a:p>
          <a:p>
            <a:pPr>
              <a:spcBef>
                <a:spcPts val="400"/>
              </a:spcBef>
            </a:pPr>
            <a:r>
              <a:rPr lang="en-US" sz="1400" dirty="0">
                <a:latin typeface="Source Code Pro" charset="0"/>
                <a:ea typeface="Source Code Pro" charset="0"/>
                <a:cs typeface="Source Code Pro" charset="0"/>
              </a:rPr>
              <a:t>DISTRICT:          "D_ID"</a:t>
            </a:r>
          </a:p>
          <a:p>
            <a:pPr>
              <a:spcBef>
                <a:spcPts val="400"/>
              </a:spcBef>
            </a:pPr>
            <a:r>
              <a:rPr lang="en-US" sz="1400" dirty="0">
                <a:latin typeface="Source Code Pro" charset="0"/>
                <a:ea typeface="Source Code Pro" charset="0"/>
                <a:cs typeface="Source Code Pro" charset="0"/>
              </a:rPr>
              <a:t>                   "D_W_ID" </a:t>
            </a:r>
          </a:p>
          <a:p>
            <a:pPr>
              <a:spcBef>
                <a:spcPts val="400"/>
              </a:spcBef>
            </a:pPr>
            <a:r>
              <a:rPr lang="en-US" sz="1400" dirty="0">
                <a:latin typeface="Source Code Pro" charset="0"/>
                <a:ea typeface="Source Code Pro" charset="0"/>
                <a:cs typeface="Source Code Pro" charset="0"/>
              </a:rPr>
              <a:t>CUSTOMER:          "C_ID"</a:t>
            </a:r>
          </a:p>
          <a:p>
            <a:pPr>
              <a:spcBef>
                <a:spcPts val="400"/>
              </a:spcBef>
            </a:pPr>
            <a:r>
              <a:rPr lang="en-US" sz="1400" dirty="0">
                <a:latin typeface="Source Code Pro" charset="0"/>
                <a:ea typeface="Source Code Pro" charset="0"/>
                <a:cs typeface="Source Code Pro" charset="0"/>
              </a:rPr>
              <a:t>                   "C_D_ID"</a:t>
            </a:r>
          </a:p>
          <a:p>
            <a:pPr>
              <a:spcBef>
                <a:spcPts val="400"/>
              </a:spcBef>
            </a:pPr>
            <a:r>
              <a:rPr lang="en-US" sz="1400" dirty="0">
                <a:latin typeface="Source Code Pro" charset="0"/>
                <a:ea typeface="Source Code Pro" charset="0"/>
                <a:cs typeface="Source Code Pro" charset="0"/>
              </a:rPr>
              <a:t>                   "C_W_ID"</a:t>
            </a:r>
          </a:p>
          <a:p>
            <a:pPr>
              <a:spcBef>
                <a:spcPts val="400"/>
              </a:spcBef>
            </a:pPr>
            <a:r>
              <a:rPr lang="en-US" sz="1400" dirty="0">
                <a:latin typeface="Source Code Pro" charset="0"/>
                <a:ea typeface="Source Code Pro" charset="0"/>
                <a:cs typeface="Source Code Pro" charset="0"/>
              </a:rPr>
              <a:t>STOCK:             "S_W_ID" </a:t>
            </a:r>
          </a:p>
          <a:p>
            <a:pPr>
              <a:spcBef>
                <a:spcPts val="400"/>
              </a:spcBef>
            </a:pPr>
            <a:r>
              <a:rPr lang="en-US" sz="1400" dirty="0">
                <a:latin typeface="Source Code Pro" charset="0"/>
                <a:ea typeface="Source Code Pro" charset="0"/>
                <a:cs typeface="Source Code Pro" charset="0"/>
              </a:rPr>
              <a:t>                   "S_I_ID" </a:t>
            </a:r>
          </a:p>
          <a:p>
            <a:pPr>
              <a:spcBef>
                <a:spcPts val="400"/>
              </a:spcBef>
            </a:pPr>
            <a:r>
              <a:rPr lang="en-US" sz="1400" dirty="0">
                <a:latin typeface="Source Code Pro" charset="0"/>
                <a:ea typeface="Source Code Pro" charset="0"/>
                <a:cs typeface="Source Code Pro" charset="0"/>
              </a:rPr>
              <a:t>ORDERS:            "O_ID"</a:t>
            </a:r>
          </a:p>
          <a:p>
            <a:pPr>
              <a:spcBef>
                <a:spcPts val="400"/>
              </a:spcBef>
            </a:pPr>
            <a:r>
              <a:rPr lang="en-US" sz="1400" dirty="0">
                <a:latin typeface="Source Code Pro" charset="0"/>
                <a:ea typeface="Source Code Pro" charset="0"/>
                <a:cs typeface="Source Code Pro" charset="0"/>
              </a:rPr>
              <a:t>                   "O_D_ID"</a:t>
            </a:r>
          </a:p>
          <a:p>
            <a:pPr>
              <a:spcBef>
                <a:spcPts val="400"/>
              </a:spcBef>
            </a:pPr>
            <a:r>
              <a:rPr lang="en-US" sz="1400" dirty="0">
                <a:latin typeface="Source Code Pro" charset="0"/>
                <a:ea typeface="Source Code Pro" charset="0"/>
                <a:cs typeface="Source Code Pro" charset="0"/>
              </a:rPr>
              <a:t>                   "O_W_ID"</a:t>
            </a:r>
          </a:p>
          <a:p>
            <a:pPr>
              <a:spcBef>
                <a:spcPts val="400"/>
              </a:spcBef>
            </a:pPr>
            <a:r>
              <a:rPr lang="en-US" sz="1400" dirty="0">
                <a:latin typeface="Source Code Pro" charset="0"/>
                <a:ea typeface="Source Code Pro" charset="0"/>
                <a:cs typeface="Source Code Pro" charset="0"/>
              </a:rPr>
              <a:t>                   "O_C_ID"</a:t>
            </a:r>
          </a:p>
          <a:p>
            <a:pPr>
              <a:spcBef>
                <a:spcPts val="400"/>
              </a:spcBef>
            </a:pPr>
            <a:r>
              <a:rPr lang="en-US" sz="1400" dirty="0">
                <a:latin typeface="Source Code Pro" charset="0"/>
                <a:ea typeface="Source Code Pro" charset="0"/>
                <a:cs typeface="Source Code Pro" charset="0"/>
              </a:rPr>
              <a:t>NEW_ORDER:         "NO_O_ID"</a:t>
            </a:r>
          </a:p>
          <a:p>
            <a:pPr>
              <a:spcBef>
                <a:spcPts val="400"/>
              </a:spcBef>
            </a:pPr>
            <a:r>
              <a:rPr lang="en-US" sz="1400" dirty="0">
                <a:solidFill>
                  <a:schemeClr val="bg2">
                    <a:lumMod val="95000"/>
                  </a:schemeClr>
                </a:solidFill>
                <a:latin typeface="Source Code Pro" charset="0"/>
                <a:ea typeface="Source Code Pro" charset="0"/>
                <a:cs typeface="Source Code Pro" charset="0"/>
              </a:rPr>
              <a:t>                   "NO_D_ID"</a:t>
            </a:r>
          </a:p>
          <a:p>
            <a:pPr>
              <a:spcBef>
                <a:spcPts val="400"/>
              </a:spcBef>
            </a:pPr>
            <a:r>
              <a:rPr lang="en-US" sz="1400" dirty="0">
                <a:solidFill>
                  <a:schemeClr val="bg2">
                    <a:lumMod val="95000"/>
                  </a:schemeClr>
                </a:solidFill>
                <a:latin typeface="Source Code Pro" charset="0"/>
                <a:ea typeface="Source Code Pro" charset="0"/>
                <a:cs typeface="Source Code Pro" charset="0"/>
              </a:rPr>
              <a:t>                   "NO_W_ID"</a:t>
            </a:r>
          </a:p>
          <a:p>
            <a:endParaRPr lang="en-US" sz="1200" dirty="0">
              <a:latin typeface="Source Code Pro" charset="0"/>
              <a:ea typeface="Source Code Pro" charset="0"/>
              <a:cs typeface="Source Code Pro" charset="0"/>
            </a:endParaRPr>
          </a:p>
        </p:txBody>
      </p:sp>
      <p:sp>
        <p:nvSpPr>
          <p:cNvPr id="3" name="Content Placeholder 2"/>
          <p:cNvSpPr>
            <a:spLocks noGrp="1"/>
          </p:cNvSpPr>
          <p:nvPr>
            <p:ph sz="half" idx="2"/>
          </p:nvPr>
        </p:nvSpPr>
        <p:spPr>
          <a:xfrm>
            <a:off x="6047054" y="1640736"/>
            <a:ext cx="7344179" cy="3930896"/>
          </a:xfrm>
        </p:spPr>
        <p:txBody>
          <a:bodyPr/>
          <a:lstStyle/>
          <a:p>
            <a:r>
              <a:rPr lang="en-US" sz="2399" dirty="0">
                <a:latin typeface="DINOT" charset="0"/>
                <a:ea typeface="DINOT" charset="0"/>
                <a:cs typeface="DINOT" charset="0"/>
              </a:rPr>
              <a:t>New:</a:t>
            </a:r>
          </a:p>
          <a:p>
            <a:pPr>
              <a:spcBef>
                <a:spcPts val="400"/>
              </a:spcBef>
            </a:pPr>
            <a:r>
              <a:rPr lang="en-US" sz="2399" dirty="0">
                <a:latin typeface="DINOT" charset="0"/>
                <a:ea typeface="DINOT" charset="0"/>
                <a:cs typeface="DINOT" charset="0"/>
              </a:rPr>
              <a:t>Optimal indexes</a:t>
            </a:r>
            <a:endParaRPr lang="en-US" sz="3999" dirty="0">
              <a:latin typeface="DINOT" charset="0"/>
              <a:ea typeface="DINOT" charset="0"/>
              <a:cs typeface="DINOT" charset="0"/>
            </a:endParaRPr>
          </a:p>
          <a:p>
            <a:pPr>
              <a:spcBef>
                <a:spcPts val="400"/>
              </a:spcBef>
            </a:pPr>
            <a:r>
              <a:rPr lang="en-US" sz="1400" dirty="0">
                <a:latin typeface="Source Code Pro" charset="0"/>
                <a:ea typeface="Source Code Pro" charset="0"/>
                <a:cs typeface="Source Code Pro" charset="0"/>
              </a:rPr>
              <a:t>ITEM:         "I_ID" </a:t>
            </a:r>
          </a:p>
          <a:p>
            <a:pPr>
              <a:spcBef>
                <a:spcPts val="400"/>
              </a:spcBef>
            </a:pPr>
            <a:r>
              <a:rPr lang="en-US" sz="1400" dirty="0">
                <a:latin typeface="Source Code Pro" charset="0"/>
                <a:ea typeface="Source Code Pro" charset="0"/>
                <a:cs typeface="Source Code Pro" charset="0"/>
              </a:rPr>
              <a:t>WAREHOUSE:    "W_ID","W_TAX"  </a:t>
            </a:r>
          </a:p>
          <a:p>
            <a:pPr>
              <a:spcBef>
                <a:spcPts val="400"/>
              </a:spcBef>
            </a:pPr>
            <a:r>
              <a:rPr lang="en-US" sz="1400" dirty="0">
                <a:latin typeface="Source Code Pro" charset="0"/>
                <a:ea typeface="Source Code Pro" charset="0"/>
                <a:cs typeface="Source Code Pro" charset="0"/>
              </a:rPr>
              <a:t>DISTRICT:     "D_W_ID","D_ID","D_NEXT_O_ID","D_TAX"</a:t>
            </a:r>
          </a:p>
          <a:p>
            <a:pPr>
              <a:spcBef>
                <a:spcPts val="400"/>
              </a:spcBef>
            </a:pPr>
            <a:endParaRPr lang="en-US" sz="1400" dirty="0">
              <a:latin typeface="Source Code Pro" charset="0"/>
              <a:ea typeface="Source Code Pro" charset="0"/>
              <a:cs typeface="Source Code Pro" charset="0"/>
            </a:endParaRPr>
          </a:p>
          <a:p>
            <a:pPr>
              <a:spcBef>
                <a:spcPts val="400"/>
              </a:spcBef>
            </a:pPr>
            <a:r>
              <a:rPr lang="en-US" sz="1400" dirty="0">
                <a:latin typeface="Source Code Pro" charset="0"/>
                <a:ea typeface="Source Code Pro" charset="0"/>
                <a:cs typeface="Source Code Pro" charset="0"/>
              </a:rPr>
              <a:t>CUSTOMER:     </a:t>
            </a:r>
            <a:r>
              <a:rPr lang="en-US" sz="1400" dirty="0" smtClean="0">
                <a:latin typeface="Source Code Pro" charset="0"/>
                <a:ea typeface="Source Code Pro" charset="0"/>
                <a:cs typeface="Source Code Pro" charset="0"/>
              </a:rPr>
              <a:t>"</a:t>
            </a:r>
            <a:r>
              <a:rPr lang="en-US" sz="1400" dirty="0">
                <a:latin typeface="Source Code Pro" charset="0"/>
                <a:ea typeface="Source Code Pro" charset="0"/>
                <a:cs typeface="Source Code Pro" charset="0"/>
              </a:rPr>
              <a:t>C_W_ID", "C_D_ID</a:t>
            </a:r>
            <a:r>
              <a:rPr lang="en-US" sz="1400" dirty="0">
                <a:latin typeface="Source Code Pro" charset="0"/>
                <a:ea typeface="Source Code Pro" charset="0"/>
                <a:cs typeface="Source Code Pro" charset="0"/>
              </a:rPr>
              <a:t>", "C_ID</a:t>
            </a:r>
            <a:r>
              <a:rPr lang="en-US" sz="1400" dirty="0" smtClean="0">
                <a:latin typeface="Source Code Pro" charset="0"/>
                <a:ea typeface="Source Code Pro" charset="0"/>
                <a:cs typeface="Source Code Pro" charset="0"/>
              </a:rPr>
              <a:t>"</a:t>
            </a:r>
            <a:endParaRPr lang="en-US" sz="1400" dirty="0">
              <a:latin typeface="Source Code Pro" charset="0"/>
              <a:ea typeface="Source Code Pro" charset="0"/>
              <a:cs typeface="Source Code Pro" charset="0"/>
            </a:endParaRPr>
          </a:p>
          <a:p>
            <a:pPr>
              <a:spcBef>
                <a:spcPts val="400"/>
              </a:spcBef>
            </a:pPr>
            <a:r>
              <a:rPr lang="en-US" sz="1400" dirty="0">
                <a:latin typeface="Source Code Pro" charset="0"/>
                <a:ea typeface="Source Code Pro" charset="0"/>
                <a:cs typeface="Source Code Pro" charset="0"/>
              </a:rPr>
              <a:t>              "</a:t>
            </a:r>
            <a:r>
              <a:rPr lang="en-US" sz="1400" dirty="0" smtClean="0">
                <a:latin typeface="Source Code Pro" charset="0"/>
                <a:ea typeface="Source Code Pro" charset="0"/>
                <a:cs typeface="Source Code Pro" charset="0"/>
              </a:rPr>
              <a:t>C_W_ID</a:t>
            </a:r>
            <a:r>
              <a:rPr lang="en-US" sz="1400" dirty="0">
                <a:latin typeface="Source Code Pro" charset="0"/>
                <a:ea typeface="Source Code Pro" charset="0"/>
                <a:cs typeface="Source Code Pro" charset="0"/>
              </a:rPr>
              <a:t>","</a:t>
            </a:r>
            <a:r>
              <a:rPr lang="en-US" sz="1400" dirty="0" smtClean="0">
                <a:latin typeface="Source Code Pro" charset="0"/>
                <a:ea typeface="Source Code Pro" charset="0"/>
                <a:cs typeface="Source Code Pro" charset="0"/>
              </a:rPr>
              <a:t>C_D_ID</a:t>
            </a:r>
            <a:r>
              <a:rPr lang="en-US" sz="1400" dirty="0">
                <a:latin typeface="Source Code Pro" charset="0"/>
                <a:ea typeface="Source Code Pro" charset="0"/>
                <a:cs typeface="Source Code Pro" charset="0"/>
              </a:rPr>
              <a:t>","C_LAST"</a:t>
            </a:r>
          </a:p>
          <a:p>
            <a:pPr>
              <a:spcBef>
                <a:spcPts val="400"/>
              </a:spcBef>
            </a:pPr>
            <a:endParaRPr lang="en-US" sz="1400" dirty="0">
              <a:latin typeface="Source Code Pro" charset="0"/>
              <a:ea typeface="Source Code Pro" charset="0"/>
              <a:cs typeface="Source Code Pro" charset="0"/>
            </a:endParaRPr>
          </a:p>
          <a:p>
            <a:pPr>
              <a:spcBef>
                <a:spcPts val="400"/>
              </a:spcBef>
            </a:pPr>
            <a:r>
              <a:rPr lang="en-US" sz="1400" dirty="0">
                <a:latin typeface="Source Code Pro" charset="0"/>
                <a:ea typeface="Source Code Pro" charset="0"/>
                <a:cs typeface="Source Code Pro" charset="0"/>
              </a:rPr>
              <a:t>STOCK:        "S_W_ID","S_I_ID","S_QUANTITY" </a:t>
            </a:r>
          </a:p>
          <a:p>
            <a:pPr>
              <a:spcBef>
                <a:spcPts val="400"/>
              </a:spcBef>
            </a:pPr>
            <a:r>
              <a:rPr lang="en-US" sz="1400" dirty="0">
                <a:latin typeface="Source Code Pro" charset="0"/>
                <a:ea typeface="Source Code Pro" charset="0"/>
                <a:cs typeface="Source Code Pro" charset="0"/>
              </a:rPr>
              <a:t>              "S_I_ID" </a:t>
            </a:r>
          </a:p>
          <a:p>
            <a:pPr>
              <a:spcBef>
                <a:spcPts val="400"/>
              </a:spcBef>
            </a:pPr>
            <a:r>
              <a:rPr lang="en-US" sz="1400" dirty="0">
                <a:latin typeface="Source Code Pro" charset="0"/>
                <a:ea typeface="Source Code Pro" charset="0"/>
                <a:cs typeface="Source Code Pro" charset="0"/>
              </a:rPr>
              <a:t>ORDERS:       "O_W_ID", "O_D_ID","O_ID","O_C_ID"</a:t>
            </a:r>
          </a:p>
          <a:p>
            <a:pPr>
              <a:spcBef>
                <a:spcPts val="400"/>
              </a:spcBef>
            </a:pPr>
            <a:r>
              <a:rPr lang="en-US" sz="1400" dirty="0">
                <a:latin typeface="Source Code Pro" charset="0"/>
                <a:ea typeface="Source Code Pro" charset="0"/>
                <a:cs typeface="Source Code Pro" charset="0"/>
              </a:rPr>
              <a:t>              "</a:t>
            </a:r>
            <a:r>
              <a:rPr lang="en-US" sz="1400" dirty="0" smtClean="0">
                <a:latin typeface="Source Code Pro" charset="0"/>
                <a:ea typeface="Source Code Pro" charset="0"/>
                <a:cs typeface="Source Code Pro" charset="0"/>
              </a:rPr>
              <a:t>O_W_ID</a:t>
            </a:r>
            <a:r>
              <a:rPr lang="en-US" sz="1400" dirty="0">
                <a:latin typeface="Source Code Pro" charset="0"/>
                <a:ea typeface="Source Code Pro" charset="0"/>
                <a:cs typeface="Source Code Pro" charset="0"/>
              </a:rPr>
              <a:t>","O_D_ID","</a:t>
            </a:r>
            <a:r>
              <a:rPr lang="en-US" sz="1400" dirty="0" smtClean="0">
                <a:latin typeface="Source Code Pro" charset="0"/>
                <a:ea typeface="Source Code Pro" charset="0"/>
                <a:cs typeface="Source Code Pro" charset="0"/>
              </a:rPr>
              <a:t>O_C_ID</a:t>
            </a:r>
            <a:r>
              <a:rPr lang="en-US" sz="1400" dirty="0">
                <a:latin typeface="Source Code Pro" charset="0"/>
                <a:ea typeface="Source Code Pro" charset="0"/>
                <a:cs typeface="Source Code Pro" charset="0"/>
              </a:rPr>
              <a:t>","O_ID","O_CARRIER_ID"</a:t>
            </a:r>
          </a:p>
          <a:p>
            <a:pPr>
              <a:spcBef>
                <a:spcPts val="400"/>
              </a:spcBef>
            </a:pPr>
            <a:endParaRPr lang="en-US" sz="1400" dirty="0">
              <a:latin typeface="Source Code Pro" charset="0"/>
              <a:ea typeface="Source Code Pro" charset="0"/>
              <a:cs typeface="Source Code Pro" charset="0"/>
            </a:endParaRPr>
          </a:p>
          <a:p>
            <a:pPr>
              <a:spcBef>
                <a:spcPts val="400"/>
              </a:spcBef>
            </a:pPr>
            <a:endParaRPr lang="en-US" sz="1400" dirty="0">
              <a:latin typeface="Source Code Pro" charset="0"/>
              <a:ea typeface="Source Code Pro" charset="0"/>
              <a:cs typeface="Source Code Pro" charset="0"/>
            </a:endParaRPr>
          </a:p>
          <a:p>
            <a:pPr>
              <a:spcBef>
                <a:spcPts val="400"/>
              </a:spcBef>
            </a:pPr>
            <a:r>
              <a:rPr lang="en-US" sz="1400" dirty="0">
                <a:latin typeface="Source Code Pro" charset="0"/>
                <a:ea typeface="Source Code Pro" charset="0"/>
                <a:cs typeface="Source Code Pro" charset="0"/>
              </a:rPr>
              <a:t>NEW_ORDER:    "</a:t>
            </a:r>
            <a:r>
              <a:rPr lang="en-US" sz="1400" dirty="0" smtClean="0">
                <a:latin typeface="Source Code Pro" charset="0"/>
                <a:ea typeface="Source Code Pro" charset="0"/>
                <a:cs typeface="Source Code Pro" charset="0"/>
              </a:rPr>
              <a:t>NO_W_ID</a:t>
            </a:r>
            <a:r>
              <a:rPr lang="en-US" sz="1400" dirty="0">
                <a:latin typeface="Source Code Pro" charset="0"/>
                <a:ea typeface="Source Code Pro" charset="0"/>
                <a:cs typeface="Source Code Pro" charset="0"/>
              </a:rPr>
              <a:t>","</a:t>
            </a:r>
            <a:r>
              <a:rPr lang="en-US" sz="1400" dirty="0" smtClean="0">
                <a:latin typeface="Source Code Pro" charset="0"/>
                <a:ea typeface="Source Code Pro" charset="0"/>
                <a:cs typeface="Source Code Pro" charset="0"/>
              </a:rPr>
              <a:t>NO_D_ID</a:t>
            </a:r>
            <a:r>
              <a:rPr lang="en-US" sz="1400" dirty="0">
                <a:latin typeface="Source Code Pro" charset="0"/>
                <a:ea typeface="Source Code Pro" charset="0"/>
                <a:cs typeface="Source Code Pro" charset="0"/>
              </a:rPr>
              <a:t>","NO_O_ID"</a:t>
            </a:r>
          </a:p>
          <a:p>
            <a:pPr>
              <a:spcBef>
                <a:spcPts val="400"/>
              </a:spcBef>
            </a:pPr>
            <a:endParaRPr lang="en-US" sz="1400" dirty="0">
              <a:latin typeface="Source Code Pro" charset="0"/>
              <a:ea typeface="Source Code Pro" charset="0"/>
              <a:cs typeface="Source Code Pro" charset="0"/>
            </a:endParaRPr>
          </a:p>
          <a:p>
            <a:pPr>
              <a:spcBef>
                <a:spcPts val="400"/>
              </a:spcBef>
            </a:pPr>
            <a:endParaRPr lang="en-US" sz="1400" dirty="0">
              <a:latin typeface="DINOT" charset="0"/>
              <a:ea typeface="DINOT" charset="0"/>
              <a:cs typeface="DINOT" charset="0"/>
            </a:endParaRPr>
          </a:p>
        </p:txBody>
      </p:sp>
    </p:spTree>
    <p:extLst>
      <p:ext uri="{BB962C8B-B14F-4D97-AF65-F5344CB8AC3E}">
        <p14:creationId xmlns:p14="http://schemas.microsoft.com/office/powerpoint/2010/main" val="89975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a:xfrm>
            <a:off x="837981" y="1653089"/>
            <a:ext cx="5163690" cy="4282511"/>
          </a:xfrm>
        </p:spPr>
        <p:txBody>
          <a:bodyPr/>
          <a:lstStyle/>
          <a:p>
            <a:r>
              <a:rPr lang="en-US" sz="2399" dirty="0">
                <a:latin typeface="DINOT" charset="0"/>
                <a:ea typeface="DINOT" charset="0"/>
                <a:cs typeface="DINOT" charset="0"/>
              </a:rPr>
              <a:t>Old:</a:t>
            </a:r>
          </a:p>
          <a:p>
            <a:pPr>
              <a:spcBef>
                <a:spcPts val="400"/>
              </a:spcBef>
            </a:pPr>
            <a:r>
              <a:rPr lang="en-US" sz="2399" dirty="0">
                <a:latin typeface="DINOT" charset="0"/>
                <a:ea typeface="DINOT" charset="0"/>
                <a:cs typeface="DINOT" charset="0"/>
              </a:rPr>
              <a:t>Suboptimal</a:t>
            </a:r>
          </a:p>
          <a:p>
            <a:pPr>
              <a:spcBef>
                <a:spcPts val="400"/>
              </a:spcBef>
            </a:pPr>
            <a:r>
              <a:rPr lang="en-US" sz="1400" dirty="0">
                <a:latin typeface="Source Code Pro" charset="0"/>
                <a:ea typeface="Source Code Pro" charset="0"/>
                <a:cs typeface="Source Code Pro" charset="0"/>
              </a:rPr>
              <a:t>ITEM:              </a:t>
            </a:r>
            <a:r>
              <a:rPr lang="en-US" sz="1400" b="1" dirty="0">
                <a:latin typeface="Source Code Pro" charset="0"/>
                <a:ea typeface="Source Code Pro" charset="0"/>
                <a:cs typeface="Source Code Pro" charset="0"/>
              </a:rPr>
              <a:t>"I_ID" </a:t>
            </a:r>
          </a:p>
          <a:p>
            <a:pPr>
              <a:spcBef>
                <a:spcPts val="400"/>
              </a:spcBef>
            </a:pPr>
            <a:r>
              <a:rPr lang="en-US" sz="1400" dirty="0">
                <a:latin typeface="Source Code Pro" charset="0"/>
                <a:ea typeface="Source Code Pro" charset="0"/>
                <a:cs typeface="Source Code Pro" charset="0"/>
              </a:rPr>
              <a:t>WAREHOUSE:         "W_ID"  </a:t>
            </a:r>
          </a:p>
          <a:p>
            <a:pPr>
              <a:spcBef>
                <a:spcPts val="400"/>
              </a:spcBef>
            </a:pPr>
            <a:r>
              <a:rPr lang="en-US" sz="1400" dirty="0">
                <a:latin typeface="Source Code Pro" charset="0"/>
                <a:ea typeface="Source Code Pro" charset="0"/>
                <a:cs typeface="Source Code Pro" charset="0"/>
              </a:rPr>
              <a:t>DISTRICT:          "D_ID"</a:t>
            </a:r>
          </a:p>
          <a:p>
            <a:pPr>
              <a:spcBef>
                <a:spcPts val="400"/>
              </a:spcBef>
            </a:pPr>
            <a:r>
              <a:rPr lang="en-US" sz="1400" dirty="0">
                <a:latin typeface="Source Code Pro" charset="0"/>
                <a:ea typeface="Source Code Pro" charset="0"/>
                <a:cs typeface="Source Code Pro" charset="0"/>
              </a:rPr>
              <a:t>                   "D_W_ID" </a:t>
            </a:r>
          </a:p>
          <a:p>
            <a:pPr>
              <a:spcBef>
                <a:spcPts val="400"/>
              </a:spcBef>
            </a:pPr>
            <a:r>
              <a:rPr lang="en-US" sz="1400" dirty="0">
                <a:latin typeface="Source Code Pro" charset="0"/>
                <a:ea typeface="Source Code Pro" charset="0"/>
                <a:cs typeface="Source Code Pro" charset="0"/>
              </a:rPr>
              <a:t>CUSTOMER:          "C_ID"</a:t>
            </a:r>
          </a:p>
          <a:p>
            <a:pPr>
              <a:spcBef>
                <a:spcPts val="400"/>
              </a:spcBef>
            </a:pPr>
            <a:r>
              <a:rPr lang="en-US" sz="1400" dirty="0">
                <a:latin typeface="Source Code Pro" charset="0"/>
                <a:ea typeface="Source Code Pro" charset="0"/>
                <a:cs typeface="Source Code Pro" charset="0"/>
              </a:rPr>
              <a:t>                   "C_D_ID"</a:t>
            </a:r>
          </a:p>
          <a:p>
            <a:pPr>
              <a:spcBef>
                <a:spcPts val="400"/>
              </a:spcBef>
            </a:pPr>
            <a:r>
              <a:rPr lang="en-US" sz="1400" dirty="0">
                <a:latin typeface="Source Code Pro" charset="0"/>
                <a:ea typeface="Source Code Pro" charset="0"/>
                <a:cs typeface="Source Code Pro" charset="0"/>
              </a:rPr>
              <a:t>                   "C_W_ID"</a:t>
            </a:r>
          </a:p>
          <a:p>
            <a:pPr>
              <a:spcBef>
                <a:spcPts val="400"/>
              </a:spcBef>
            </a:pPr>
            <a:r>
              <a:rPr lang="en-US" sz="1400" dirty="0">
                <a:latin typeface="Source Code Pro" charset="0"/>
                <a:ea typeface="Source Code Pro" charset="0"/>
                <a:cs typeface="Source Code Pro" charset="0"/>
              </a:rPr>
              <a:t>STOCK:             "S_W_ID" </a:t>
            </a:r>
          </a:p>
          <a:p>
            <a:pPr>
              <a:spcBef>
                <a:spcPts val="400"/>
              </a:spcBef>
            </a:pPr>
            <a:r>
              <a:rPr lang="en-US" sz="1400" dirty="0">
                <a:latin typeface="Source Code Pro" charset="0"/>
                <a:ea typeface="Source Code Pro" charset="0"/>
                <a:cs typeface="Source Code Pro" charset="0"/>
              </a:rPr>
              <a:t>                   </a:t>
            </a:r>
            <a:r>
              <a:rPr lang="en-US" sz="1400" b="1" dirty="0">
                <a:latin typeface="Source Code Pro" charset="0"/>
                <a:ea typeface="Source Code Pro" charset="0"/>
                <a:cs typeface="Source Code Pro" charset="0"/>
              </a:rPr>
              <a:t>"S_I_ID"</a:t>
            </a:r>
            <a:r>
              <a:rPr lang="en-US" sz="1400" dirty="0">
                <a:latin typeface="Source Code Pro" charset="0"/>
                <a:ea typeface="Source Code Pro" charset="0"/>
                <a:cs typeface="Source Code Pro" charset="0"/>
              </a:rPr>
              <a:t> </a:t>
            </a:r>
          </a:p>
          <a:p>
            <a:pPr>
              <a:spcBef>
                <a:spcPts val="400"/>
              </a:spcBef>
            </a:pPr>
            <a:r>
              <a:rPr lang="en-US" sz="1400" dirty="0">
                <a:latin typeface="Source Code Pro" charset="0"/>
                <a:ea typeface="Source Code Pro" charset="0"/>
                <a:cs typeface="Source Code Pro" charset="0"/>
              </a:rPr>
              <a:t>ORDERS:            "O_ID"</a:t>
            </a:r>
          </a:p>
          <a:p>
            <a:pPr>
              <a:spcBef>
                <a:spcPts val="400"/>
              </a:spcBef>
            </a:pPr>
            <a:r>
              <a:rPr lang="en-US" sz="1400" dirty="0">
                <a:latin typeface="Source Code Pro" charset="0"/>
                <a:ea typeface="Source Code Pro" charset="0"/>
                <a:cs typeface="Source Code Pro" charset="0"/>
              </a:rPr>
              <a:t>                   "O_D_ID"</a:t>
            </a:r>
          </a:p>
          <a:p>
            <a:pPr>
              <a:spcBef>
                <a:spcPts val="400"/>
              </a:spcBef>
            </a:pPr>
            <a:r>
              <a:rPr lang="en-US" sz="1400" dirty="0">
                <a:latin typeface="Source Code Pro" charset="0"/>
                <a:ea typeface="Source Code Pro" charset="0"/>
                <a:cs typeface="Source Code Pro" charset="0"/>
              </a:rPr>
              <a:t>                   "O_W_ID"</a:t>
            </a:r>
          </a:p>
          <a:p>
            <a:pPr>
              <a:spcBef>
                <a:spcPts val="400"/>
              </a:spcBef>
            </a:pPr>
            <a:r>
              <a:rPr lang="en-US" sz="1400" dirty="0">
                <a:latin typeface="Source Code Pro" charset="0"/>
                <a:ea typeface="Source Code Pro" charset="0"/>
                <a:cs typeface="Source Code Pro" charset="0"/>
              </a:rPr>
              <a:t>                   "O_C_ID"</a:t>
            </a:r>
          </a:p>
          <a:p>
            <a:pPr>
              <a:spcBef>
                <a:spcPts val="400"/>
              </a:spcBef>
            </a:pPr>
            <a:r>
              <a:rPr lang="en-US" sz="1400" dirty="0">
                <a:latin typeface="Source Code Pro" charset="0"/>
                <a:ea typeface="Source Code Pro" charset="0"/>
                <a:cs typeface="Source Code Pro" charset="0"/>
              </a:rPr>
              <a:t>NEW_ORDER:         "NO_O_ID"</a:t>
            </a:r>
          </a:p>
          <a:p>
            <a:pPr>
              <a:spcBef>
                <a:spcPts val="400"/>
              </a:spcBef>
            </a:pPr>
            <a:r>
              <a:rPr lang="en-US" sz="1400" dirty="0">
                <a:solidFill>
                  <a:schemeClr val="bg2">
                    <a:lumMod val="95000"/>
                  </a:schemeClr>
                </a:solidFill>
                <a:latin typeface="Source Code Pro" charset="0"/>
                <a:ea typeface="Source Code Pro" charset="0"/>
                <a:cs typeface="Source Code Pro" charset="0"/>
              </a:rPr>
              <a:t>                   "NO_D_ID"</a:t>
            </a:r>
          </a:p>
          <a:p>
            <a:pPr>
              <a:spcBef>
                <a:spcPts val="400"/>
              </a:spcBef>
            </a:pPr>
            <a:r>
              <a:rPr lang="en-US" sz="1400" dirty="0">
                <a:solidFill>
                  <a:schemeClr val="bg2">
                    <a:lumMod val="95000"/>
                  </a:schemeClr>
                </a:solidFill>
                <a:latin typeface="Source Code Pro" charset="0"/>
                <a:ea typeface="Source Code Pro" charset="0"/>
                <a:cs typeface="Source Code Pro" charset="0"/>
              </a:rPr>
              <a:t>                   "NO_W_ID"</a:t>
            </a:r>
          </a:p>
          <a:p>
            <a:endParaRPr lang="en-US" sz="1200" dirty="0">
              <a:latin typeface="Source Code Pro" charset="0"/>
              <a:ea typeface="Source Code Pro" charset="0"/>
              <a:cs typeface="Source Code Pro" charset="0"/>
            </a:endParaRPr>
          </a:p>
        </p:txBody>
      </p:sp>
      <p:sp>
        <p:nvSpPr>
          <p:cNvPr id="3" name="Content Placeholder 2"/>
          <p:cNvSpPr>
            <a:spLocks noGrp="1"/>
          </p:cNvSpPr>
          <p:nvPr>
            <p:ph sz="half" idx="2"/>
          </p:nvPr>
        </p:nvSpPr>
        <p:spPr>
          <a:xfrm>
            <a:off x="6047054" y="1640736"/>
            <a:ext cx="7344179" cy="3930896"/>
          </a:xfrm>
        </p:spPr>
        <p:txBody>
          <a:bodyPr/>
          <a:lstStyle/>
          <a:p>
            <a:r>
              <a:rPr lang="en-US" sz="2399" dirty="0">
                <a:latin typeface="DINOT" charset="0"/>
                <a:ea typeface="DINOT" charset="0"/>
                <a:cs typeface="DINOT" charset="0"/>
              </a:rPr>
              <a:t>New:</a:t>
            </a:r>
          </a:p>
          <a:p>
            <a:pPr>
              <a:spcBef>
                <a:spcPts val="400"/>
              </a:spcBef>
            </a:pPr>
            <a:r>
              <a:rPr lang="en-US" sz="2399" dirty="0">
                <a:latin typeface="DINOT" charset="0"/>
                <a:ea typeface="DINOT" charset="0"/>
                <a:cs typeface="DINOT" charset="0"/>
              </a:rPr>
              <a:t>Optimal indexes</a:t>
            </a:r>
            <a:endParaRPr lang="en-US" sz="3999" dirty="0">
              <a:latin typeface="DINOT" charset="0"/>
              <a:ea typeface="DINOT" charset="0"/>
              <a:cs typeface="DINOT" charset="0"/>
            </a:endParaRPr>
          </a:p>
          <a:p>
            <a:pPr>
              <a:spcBef>
                <a:spcPts val="400"/>
              </a:spcBef>
            </a:pPr>
            <a:r>
              <a:rPr lang="en-US" sz="1400" dirty="0">
                <a:latin typeface="Source Code Pro" charset="0"/>
                <a:ea typeface="Source Code Pro" charset="0"/>
                <a:cs typeface="Source Code Pro" charset="0"/>
              </a:rPr>
              <a:t>ITEM:         </a:t>
            </a:r>
            <a:r>
              <a:rPr lang="en-US" sz="1400" b="1" dirty="0">
                <a:latin typeface="Source Code Pro" charset="0"/>
                <a:ea typeface="Source Code Pro" charset="0"/>
                <a:cs typeface="Source Code Pro" charset="0"/>
              </a:rPr>
              <a:t>"I_ID" </a:t>
            </a:r>
          </a:p>
          <a:p>
            <a:pPr>
              <a:spcBef>
                <a:spcPts val="400"/>
              </a:spcBef>
            </a:pPr>
            <a:r>
              <a:rPr lang="en-US" sz="1400" dirty="0">
                <a:latin typeface="Source Code Pro" charset="0"/>
                <a:ea typeface="Source Code Pro" charset="0"/>
                <a:cs typeface="Source Code Pro" charset="0"/>
              </a:rPr>
              <a:t>WAREHOUSE:    "W_ID","W_TAX"  </a:t>
            </a:r>
          </a:p>
          <a:p>
            <a:pPr>
              <a:spcBef>
                <a:spcPts val="400"/>
              </a:spcBef>
            </a:pPr>
            <a:r>
              <a:rPr lang="en-US" sz="1400" dirty="0">
                <a:latin typeface="Source Code Pro" charset="0"/>
                <a:ea typeface="Source Code Pro" charset="0"/>
                <a:cs typeface="Source Code Pro" charset="0"/>
              </a:rPr>
              <a:t>DISTRICT:     "D_W_ID","D_ID","D_NEXT_O_ID","D_TAX"</a:t>
            </a:r>
          </a:p>
          <a:p>
            <a:pPr>
              <a:spcBef>
                <a:spcPts val="400"/>
              </a:spcBef>
            </a:pPr>
            <a:endParaRPr lang="en-US" sz="1400" dirty="0">
              <a:latin typeface="Source Code Pro" charset="0"/>
              <a:ea typeface="Source Code Pro" charset="0"/>
              <a:cs typeface="Source Code Pro" charset="0"/>
            </a:endParaRPr>
          </a:p>
          <a:p>
            <a:pPr>
              <a:spcBef>
                <a:spcPts val="400"/>
              </a:spcBef>
            </a:pPr>
            <a:r>
              <a:rPr lang="en-US" sz="1400" dirty="0">
                <a:latin typeface="Source Code Pro" charset="0"/>
                <a:ea typeface="Source Code Pro" charset="0"/>
                <a:cs typeface="Source Code Pro" charset="0"/>
              </a:rPr>
              <a:t>CUSTOMER:     </a:t>
            </a:r>
            <a:r>
              <a:rPr lang="en-US" sz="1400" dirty="0" smtClean="0">
                <a:latin typeface="Source Code Pro" charset="0"/>
                <a:ea typeface="Source Code Pro" charset="0"/>
                <a:cs typeface="Source Code Pro" charset="0"/>
              </a:rPr>
              <a:t>"</a:t>
            </a:r>
            <a:r>
              <a:rPr lang="en-US" sz="1400" dirty="0">
                <a:latin typeface="Source Code Pro" charset="0"/>
                <a:ea typeface="Source Code Pro" charset="0"/>
                <a:cs typeface="Source Code Pro" charset="0"/>
              </a:rPr>
              <a:t>C_W_ID", "C_D_ID</a:t>
            </a:r>
            <a:r>
              <a:rPr lang="en-US" sz="1400" dirty="0">
                <a:latin typeface="Source Code Pro" charset="0"/>
                <a:ea typeface="Source Code Pro" charset="0"/>
                <a:cs typeface="Source Code Pro" charset="0"/>
              </a:rPr>
              <a:t>", "C_ID</a:t>
            </a:r>
            <a:r>
              <a:rPr lang="en-US" sz="1400" dirty="0" smtClean="0">
                <a:latin typeface="Source Code Pro" charset="0"/>
                <a:ea typeface="Source Code Pro" charset="0"/>
                <a:cs typeface="Source Code Pro" charset="0"/>
              </a:rPr>
              <a:t>"</a:t>
            </a:r>
            <a:endParaRPr lang="en-US" sz="1400" dirty="0">
              <a:latin typeface="Source Code Pro" charset="0"/>
              <a:ea typeface="Source Code Pro" charset="0"/>
              <a:cs typeface="Source Code Pro" charset="0"/>
            </a:endParaRPr>
          </a:p>
          <a:p>
            <a:pPr>
              <a:spcBef>
                <a:spcPts val="400"/>
              </a:spcBef>
            </a:pPr>
            <a:r>
              <a:rPr lang="en-US" sz="1400" dirty="0">
                <a:latin typeface="Source Code Pro" charset="0"/>
                <a:ea typeface="Source Code Pro" charset="0"/>
                <a:cs typeface="Source Code Pro" charset="0"/>
              </a:rPr>
              <a:t>              "</a:t>
            </a:r>
            <a:r>
              <a:rPr lang="en-US" sz="1400" dirty="0" smtClean="0">
                <a:latin typeface="Source Code Pro" charset="0"/>
                <a:ea typeface="Source Code Pro" charset="0"/>
                <a:cs typeface="Source Code Pro" charset="0"/>
              </a:rPr>
              <a:t>C_W_ID</a:t>
            </a:r>
            <a:r>
              <a:rPr lang="en-US" sz="1400" dirty="0">
                <a:latin typeface="Source Code Pro" charset="0"/>
                <a:ea typeface="Source Code Pro" charset="0"/>
                <a:cs typeface="Source Code Pro" charset="0"/>
              </a:rPr>
              <a:t>","</a:t>
            </a:r>
            <a:r>
              <a:rPr lang="en-US" sz="1400" dirty="0" smtClean="0">
                <a:latin typeface="Source Code Pro" charset="0"/>
                <a:ea typeface="Source Code Pro" charset="0"/>
                <a:cs typeface="Source Code Pro" charset="0"/>
              </a:rPr>
              <a:t>C_D_ID</a:t>
            </a:r>
            <a:r>
              <a:rPr lang="en-US" sz="1400" dirty="0">
                <a:latin typeface="Source Code Pro" charset="0"/>
                <a:ea typeface="Source Code Pro" charset="0"/>
                <a:cs typeface="Source Code Pro" charset="0"/>
              </a:rPr>
              <a:t>","C_LAST"</a:t>
            </a:r>
          </a:p>
          <a:p>
            <a:pPr>
              <a:spcBef>
                <a:spcPts val="400"/>
              </a:spcBef>
            </a:pPr>
            <a:endParaRPr lang="en-US" sz="1400" dirty="0">
              <a:latin typeface="Source Code Pro" charset="0"/>
              <a:ea typeface="Source Code Pro" charset="0"/>
              <a:cs typeface="Source Code Pro" charset="0"/>
            </a:endParaRPr>
          </a:p>
          <a:p>
            <a:pPr>
              <a:spcBef>
                <a:spcPts val="400"/>
              </a:spcBef>
            </a:pPr>
            <a:r>
              <a:rPr lang="en-US" sz="1400" dirty="0">
                <a:latin typeface="Source Code Pro" charset="0"/>
                <a:ea typeface="Source Code Pro" charset="0"/>
                <a:cs typeface="Source Code Pro" charset="0"/>
              </a:rPr>
              <a:t>STOCK:        "S_W_ID","S_I_ID","S_QUANTITY" </a:t>
            </a:r>
          </a:p>
          <a:p>
            <a:pPr>
              <a:spcBef>
                <a:spcPts val="400"/>
              </a:spcBef>
            </a:pPr>
            <a:r>
              <a:rPr lang="en-US" sz="1400" dirty="0">
                <a:latin typeface="Source Code Pro" charset="0"/>
                <a:ea typeface="Source Code Pro" charset="0"/>
                <a:cs typeface="Source Code Pro" charset="0"/>
              </a:rPr>
              <a:t>              </a:t>
            </a:r>
            <a:r>
              <a:rPr lang="en-US" sz="1400" b="1" dirty="0">
                <a:latin typeface="Source Code Pro" charset="0"/>
                <a:ea typeface="Source Code Pro" charset="0"/>
                <a:cs typeface="Source Code Pro" charset="0"/>
              </a:rPr>
              <a:t>"S_I_ID" </a:t>
            </a:r>
          </a:p>
          <a:p>
            <a:pPr>
              <a:spcBef>
                <a:spcPts val="400"/>
              </a:spcBef>
            </a:pPr>
            <a:r>
              <a:rPr lang="en-US" sz="1400" dirty="0">
                <a:latin typeface="Source Code Pro" charset="0"/>
                <a:ea typeface="Source Code Pro" charset="0"/>
                <a:cs typeface="Source Code Pro" charset="0"/>
              </a:rPr>
              <a:t>ORDERS:       "O_W_ID", "O_D_ID","O_ID","O_C_ID"</a:t>
            </a:r>
          </a:p>
          <a:p>
            <a:pPr>
              <a:spcBef>
                <a:spcPts val="400"/>
              </a:spcBef>
            </a:pPr>
            <a:r>
              <a:rPr lang="en-US" sz="1400" dirty="0">
                <a:latin typeface="Source Code Pro" charset="0"/>
                <a:ea typeface="Source Code Pro" charset="0"/>
                <a:cs typeface="Source Code Pro" charset="0"/>
              </a:rPr>
              <a:t>              "</a:t>
            </a:r>
            <a:r>
              <a:rPr lang="en-US" sz="1400" dirty="0" smtClean="0">
                <a:latin typeface="Source Code Pro" charset="0"/>
                <a:ea typeface="Source Code Pro" charset="0"/>
                <a:cs typeface="Source Code Pro" charset="0"/>
              </a:rPr>
              <a:t>O_W_ID</a:t>
            </a:r>
            <a:r>
              <a:rPr lang="en-US" sz="1400" dirty="0">
                <a:latin typeface="Source Code Pro" charset="0"/>
                <a:ea typeface="Source Code Pro" charset="0"/>
                <a:cs typeface="Source Code Pro" charset="0"/>
              </a:rPr>
              <a:t>","O_D_ID","</a:t>
            </a:r>
            <a:r>
              <a:rPr lang="en-US" sz="1400" dirty="0" smtClean="0">
                <a:latin typeface="Source Code Pro" charset="0"/>
                <a:ea typeface="Source Code Pro" charset="0"/>
                <a:cs typeface="Source Code Pro" charset="0"/>
              </a:rPr>
              <a:t>O_C_ID</a:t>
            </a:r>
            <a:r>
              <a:rPr lang="en-US" sz="1400" dirty="0">
                <a:latin typeface="Source Code Pro" charset="0"/>
                <a:ea typeface="Source Code Pro" charset="0"/>
                <a:cs typeface="Source Code Pro" charset="0"/>
              </a:rPr>
              <a:t>","O_ID","O_CARRIER_ID"</a:t>
            </a:r>
          </a:p>
          <a:p>
            <a:pPr>
              <a:spcBef>
                <a:spcPts val="400"/>
              </a:spcBef>
            </a:pPr>
            <a:endParaRPr lang="en-US" sz="1400" dirty="0">
              <a:latin typeface="Source Code Pro" charset="0"/>
              <a:ea typeface="Source Code Pro" charset="0"/>
              <a:cs typeface="Source Code Pro" charset="0"/>
            </a:endParaRPr>
          </a:p>
          <a:p>
            <a:pPr>
              <a:spcBef>
                <a:spcPts val="400"/>
              </a:spcBef>
            </a:pPr>
            <a:endParaRPr lang="en-US" sz="1400" dirty="0">
              <a:latin typeface="Source Code Pro" charset="0"/>
              <a:ea typeface="Source Code Pro" charset="0"/>
              <a:cs typeface="Source Code Pro" charset="0"/>
            </a:endParaRPr>
          </a:p>
          <a:p>
            <a:pPr>
              <a:spcBef>
                <a:spcPts val="400"/>
              </a:spcBef>
            </a:pPr>
            <a:r>
              <a:rPr lang="en-US" sz="1400" dirty="0">
                <a:latin typeface="Source Code Pro" charset="0"/>
                <a:ea typeface="Source Code Pro" charset="0"/>
                <a:cs typeface="Source Code Pro" charset="0"/>
              </a:rPr>
              <a:t>NEW_ORDER:    "</a:t>
            </a:r>
            <a:r>
              <a:rPr lang="en-US" sz="1400" dirty="0" smtClean="0">
                <a:latin typeface="Source Code Pro" charset="0"/>
                <a:ea typeface="Source Code Pro" charset="0"/>
                <a:cs typeface="Source Code Pro" charset="0"/>
              </a:rPr>
              <a:t>NO_W_ID</a:t>
            </a:r>
            <a:r>
              <a:rPr lang="en-US" sz="1400" dirty="0">
                <a:latin typeface="Source Code Pro" charset="0"/>
                <a:ea typeface="Source Code Pro" charset="0"/>
                <a:cs typeface="Source Code Pro" charset="0"/>
              </a:rPr>
              <a:t>","</a:t>
            </a:r>
            <a:r>
              <a:rPr lang="en-US" sz="1400" dirty="0" smtClean="0">
                <a:latin typeface="Source Code Pro" charset="0"/>
                <a:ea typeface="Source Code Pro" charset="0"/>
                <a:cs typeface="Source Code Pro" charset="0"/>
              </a:rPr>
              <a:t>NO_D_ID</a:t>
            </a:r>
            <a:r>
              <a:rPr lang="en-US" sz="1400" dirty="0">
                <a:latin typeface="Source Code Pro" charset="0"/>
                <a:ea typeface="Source Code Pro" charset="0"/>
                <a:cs typeface="Source Code Pro" charset="0"/>
              </a:rPr>
              <a:t>","NO_O_ID"</a:t>
            </a:r>
          </a:p>
          <a:p>
            <a:pPr>
              <a:spcBef>
                <a:spcPts val="400"/>
              </a:spcBef>
            </a:pPr>
            <a:endParaRPr lang="en-US" sz="1400" dirty="0">
              <a:latin typeface="Source Code Pro" charset="0"/>
              <a:ea typeface="Source Code Pro" charset="0"/>
              <a:cs typeface="Source Code Pro" charset="0"/>
            </a:endParaRPr>
          </a:p>
          <a:p>
            <a:pPr>
              <a:spcBef>
                <a:spcPts val="400"/>
              </a:spcBef>
            </a:pPr>
            <a:endParaRPr lang="en-US" sz="1400" dirty="0">
              <a:latin typeface="DINOT" charset="0"/>
              <a:ea typeface="DINOT" charset="0"/>
              <a:cs typeface="DINOT" charset="0"/>
            </a:endParaRPr>
          </a:p>
        </p:txBody>
      </p:sp>
    </p:spTree>
    <p:extLst>
      <p:ext uri="{BB962C8B-B14F-4D97-AF65-F5344CB8AC3E}">
        <p14:creationId xmlns:p14="http://schemas.microsoft.com/office/powerpoint/2010/main" val="17329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HARDWARE SELECTION</a:t>
            </a:r>
            <a:endParaRPr lang="en-US" dirty="0">
              <a:latin typeface="DINOT" charset="0"/>
              <a:ea typeface="DINOT" charset="0"/>
              <a:cs typeface="DINOT" charset="0"/>
            </a:endParaRP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1061720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EASY:  Atlas, MongoDB </a:t>
            </a:r>
            <a:r>
              <a:rPr lang="en-US" dirty="0" err="1" smtClean="0">
                <a:latin typeface="DINOT" charset="0"/>
                <a:ea typeface="DINOT" charset="0"/>
                <a:cs typeface="DINOT" charset="0"/>
              </a:rPr>
              <a:t>DaaS</a:t>
            </a:r>
            <a:endParaRPr lang="en-US" dirty="0">
              <a:latin typeface="DINOT" charset="0"/>
              <a:ea typeface="DINOT" charset="0"/>
              <a:cs typeface="DINOT" charset="0"/>
            </a:endParaRPr>
          </a:p>
        </p:txBody>
      </p:sp>
      <p:sp>
        <p:nvSpPr>
          <p:cNvPr id="15" name="Content Placeholder 14"/>
          <p:cNvSpPr>
            <a:spLocks noGrp="1"/>
          </p:cNvSpPr>
          <p:nvPr>
            <p:ph sz="half" idx="1"/>
          </p:nvPr>
        </p:nvSpPr>
        <p:spPr/>
        <p:txBody>
          <a:bodyPr/>
          <a:lstStyle/>
          <a:p>
            <a:r>
              <a:rPr lang="en-US" sz="1799" dirty="0">
                <a:latin typeface="DINOT" charset="0"/>
                <a:ea typeface="DINOT" charset="0"/>
                <a:cs typeface="DINOT" charset="0"/>
              </a:rPr>
              <a:t>Replica Set (3 nodes)</a:t>
            </a:r>
          </a:p>
          <a:p>
            <a:r>
              <a:rPr lang="en-US" sz="1799" dirty="0">
                <a:latin typeface="DINOT" charset="0"/>
                <a:ea typeface="DINOT" charset="0"/>
                <a:cs typeface="DINOT" charset="0"/>
              </a:rPr>
              <a:t>GCE</a:t>
            </a:r>
          </a:p>
          <a:p>
            <a:r>
              <a:rPr lang="en-US" sz="1799" dirty="0">
                <a:latin typeface="DINOT" charset="0"/>
                <a:ea typeface="DINOT" charset="0"/>
                <a:cs typeface="DINOT" charset="0"/>
              </a:rPr>
              <a:t>M80 (also M50 &amp; M60)</a:t>
            </a:r>
          </a:p>
          <a:p>
            <a:r>
              <a:rPr lang="en-US" sz="1799" dirty="0">
                <a:latin typeface="DINOT" charset="0"/>
                <a:ea typeface="DINOT" charset="0"/>
                <a:cs typeface="DINOT" charset="0"/>
              </a:rPr>
              <a:t>us-east1 (3 AZ)</a:t>
            </a:r>
          </a:p>
          <a:p>
            <a:endParaRPr lang="en-US" sz="1799" dirty="0">
              <a:latin typeface="DINOT" charset="0"/>
              <a:ea typeface="DINOT" charset="0"/>
              <a:cs typeface="DINOT" charset="0"/>
            </a:endParaRPr>
          </a:p>
          <a:p>
            <a:r>
              <a:rPr lang="en-US" sz="1799" dirty="0">
                <a:latin typeface="DINOT" charset="0"/>
                <a:ea typeface="DINOT" charset="0"/>
                <a:cs typeface="DINOT" charset="0"/>
              </a:rPr>
              <a:t>Client:</a:t>
            </a:r>
          </a:p>
          <a:p>
            <a:r>
              <a:rPr lang="en-US" sz="1799" dirty="0">
                <a:latin typeface="DINOT" charset="0"/>
                <a:ea typeface="DINOT" charset="0"/>
                <a:cs typeface="DINOT" charset="0"/>
              </a:rPr>
              <a:t>GCE</a:t>
            </a:r>
          </a:p>
          <a:p>
            <a:r>
              <a:rPr lang="en-US" sz="1799" dirty="0">
                <a:latin typeface="DINOT" charset="0"/>
                <a:ea typeface="DINOT" charset="0"/>
                <a:cs typeface="DINOT" charset="0"/>
              </a:rPr>
              <a:t>n1-highcpu-16</a:t>
            </a:r>
          </a:p>
        </p:txBody>
      </p:sp>
      <p:sp>
        <p:nvSpPr>
          <p:cNvPr id="16" name="Content Placeholder 15"/>
          <p:cNvSpPr>
            <a:spLocks noGrp="1"/>
          </p:cNvSpPr>
          <p:nvPr>
            <p:ph sz="half" idx="2"/>
          </p:nvPr>
        </p:nvSpPr>
        <p:spPr/>
        <p:txBody>
          <a:bodyPr/>
          <a:lstStyle/>
          <a:p>
            <a:r>
              <a:rPr lang="en-US" sz="1799" dirty="0">
                <a:latin typeface="DINOT" charset="0"/>
                <a:ea typeface="DINOT" charset="0"/>
                <a:cs typeface="DINOT" charset="0"/>
              </a:rPr>
              <a:t>No HW/OS configuration decisions</a:t>
            </a:r>
          </a:p>
          <a:p>
            <a:r>
              <a:rPr lang="en-US" sz="1799" dirty="0">
                <a:latin typeface="DINOT" charset="0"/>
                <a:ea typeface="DINOT" charset="0"/>
                <a:cs typeface="DINOT" charset="0"/>
              </a:rPr>
              <a:t>4.0.latest</a:t>
            </a:r>
          </a:p>
          <a:p>
            <a:r>
              <a:rPr lang="en-US" sz="1799" dirty="0">
                <a:latin typeface="DINOT" charset="0"/>
                <a:ea typeface="DINOT" charset="0"/>
                <a:cs typeface="DINOT" charset="0"/>
              </a:rPr>
              <a:t>Automatically updated/patched/</a:t>
            </a:r>
            <a:r>
              <a:rPr lang="en-US" sz="1799" dirty="0" err="1">
                <a:latin typeface="DINOT" charset="0"/>
                <a:ea typeface="DINOT" charset="0"/>
                <a:cs typeface="DINOT" charset="0"/>
              </a:rPr>
              <a:t>etc</a:t>
            </a:r>
            <a:endParaRPr lang="en-US" sz="1799" dirty="0">
              <a:latin typeface="DINOT" charset="0"/>
              <a:ea typeface="DINOT" charset="0"/>
              <a:cs typeface="DINOT" charset="0"/>
            </a:endParaRPr>
          </a:p>
          <a:p>
            <a:endParaRPr lang="en-US" sz="1799" dirty="0">
              <a:latin typeface="DINOT" charset="0"/>
              <a:ea typeface="DINOT" charset="0"/>
              <a:cs typeface="DINOT" charset="0"/>
            </a:endParaRPr>
          </a:p>
          <a:p>
            <a:r>
              <a:rPr lang="en-US" sz="2799" dirty="0">
                <a:latin typeface="DINOT" charset="0"/>
                <a:ea typeface="DINOT" charset="0"/>
                <a:cs typeface="DINOT" charset="0"/>
              </a:rPr>
              <a:t>Monitoring!</a:t>
            </a:r>
          </a:p>
          <a:p>
            <a:endParaRPr lang="en-US" sz="1799" dirty="0">
              <a:latin typeface="DINOT" charset="0"/>
              <a:ea typeface="DINOT" charset="0"/>
              <a:cs typeface="DINOT" charset="0"/>
            </a:endParaRPr>
          </a:p>
        </p:txBody>
      </p:sp>
    </p:spTree>
    <p:extLst>
      <p:ext uri="{BB962C8B-B14F-4D97-AF65-F5344CB8AC3E}">
        <p14:creationId xmlns:p14="http://schemas.microsoft.com/office/powerpoint/2010/main" val="4826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EASY:  Atlas, MongoDB </a:t>
            </a:r>
            <a:r>
              <a:rPr lang="en-US" dirty="0" err="1" smtClean="0">
                <a:latin typeface="DINOT" charset="0"/>
                <a:ea typeface="DINOT" charset="0"/>
                <a:cs typeface="DINOT" charset="0"/>
              </a:rPr>
              <a:t>DaaS</a:t>
            </a:r>
            <a:endParaRPr lang="en-US" dirty="0">
              <a:latin typeface="DINOT" charset="0"/>
              <a:ea typeface="DINOT" charset="0"/>
              <a:cs typeface="DINOT"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524496"/>
            <a:ext cx="12188825" cy="37943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2138" y="893"/>
            <a:ext cx="10936100" cy="68562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1867307"/>
            <a:ext cx="12188825" cy="3105985"/>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8095" y="893"/>
            <a:ext cx="9837671" cy="685621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39447" y="724605"/>
            <a:ext cx="8709931" cy="540879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031471" y="893"/>
            <a:ext cx="8108051" cy="6856214"/>
          </a:xfrm>
          <a:prstGeom prst="rect">
            <a:avLst/>
          </a:prstGeom>
        </p:spPr>
      </p:pic>
    </p:spTree>
    <p:extLst>
      <p:ext uri="{BB962C8B-B14F-4D97-AF65-F5344CB8AC3E}">
        <p14:creationId xmlns:p14="http://schemas.microsoft.com/office/powerpoint/2010/main" val="1768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799322" y="1826043"/>
            <a:ext cx="4167169" cy="4384072"/>
          </a:xfrm>
        </p:spPr>
      </p:pic>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133114" y="1633913"/>
            <a:ext cx="4207471" cy="4576202"/>
          </a:xfrm>
        </p:spPr>
      </p:pic>
      <p:sp>
        <p:nvSpPr>
          <p:cNvPr id="8" name="Title 3"/>
          <p:cNvSpPr txBox="1">
            <a:spLocks/>
          </p:cNvSpPr>
          <p:nvPr/>
        </p:nvSpPr>
        <p:spPr>
          <a:xfrm>
            <a:off x="990341" y="887620"/>
            <a:ext cx="10512862" cy="1009388"/>
          </a:xfrm>
          <a:prstGeom prst="rect">
            <a:avLst/>
          </a:prstGeom>
        </p:spPr>
        <p:txBody>
          <a:bodyPr vert="horz" lIns="0" tIns="45708" rIns="0" bIns="45708" rtlCol="0" anchor="t">
            <a:noAutofit/>
          </a:bodyPr>
          <a:lstStyle>
            <a:lvl1pPr algn="l" defTabSz="914400" rtl="0" eaLnBrk="1" latinLnBrk="0" hangingPunct="1">
              <a:lnSpc>
                <a:spcPct val="90000"/>
              </a:lnSpc>
              <a:spcBef>
                <a:spcPct val="0"/>
              </a:spcBef>
              <a:buNone/>
              <a:defRPr sz="5000" b="1" kern="1200">
                <a:solidFill>
                  <a:srgbClr val="052035"/>
                </a:solidFill>
                <a:latin typeface="+mj-lt"/>
                <a:ea typeface="+mj-ea"/>
                <a:cs typeface="+mj-cs"/>
              </a:defRPr>
            </a:lvl1pPr>
          </a:lstStyle>
          <a:p>
            <a:r>
              <a:rPr lang="en-US" sz="4999" dirty="0">
                <a:latin typeface="DINOT" charset="0"/>
                <a:ea typeface="DINOT" charset="0"/>
                <a:cs typeface="DINOT" charset="0"/>
              </a:rPr>
              <a:t>TPC-C Cost Per "T" in </a:t>
            </a:r>
            <a:r>
              <a:rPr lang="en-US" sz="4999" dirty="0" err="1">
                <a:latin typeface="DINOT" charset="0"/>
                <a:ea typeface="DINOT" charset="0"/>
                <a:cs typeface="DINOT" charset="0"/>
              </a:rPr>
              <a:t>TpmC</a:t>
            </a:r>
            <a:endParaRPr lang="en-US" sz="4999" dirty="0">
              <a:latin typeface="DINOT" charset="0"/>
              <a:ea typeface="DINOT" charset="0"/>
              <a:cs typeface="DINOT"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425" y="1633913"/>
            <a:ext cx="4150357" cy="4595506"/>
          </a:xfrm>
          <a:prstGeom prst="rect">
            <a:avLst/>
          </a:prstGeom>
        </p:spPr>
      </p:pic>
    </p:spTree>
    <p:extLst>
      <p:ext uri="{BB962C8B-B14F-4D97-AF65-F5344CB8AC3E}">
        <p14:creationId xmlns:p14="http://schemas.microsoft.com/office/powerpoint/2010/main" val="39302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1763" y="88396"/>
            <a:ext cx="1828324" cy="1828324"/>
          </a:xfrm>
          <a:prstGeom prst="rect">
            <a:avLst/>
          </a:prstGeom>
        </p:spPr>
      </p:pic>
      <p:sp>
        <p:nvSpPr>
          <p:cNvPr id="12" name="Title 11"/>
          <p:cNvSpPr>
            <a:spLocks noGrp="1"/>
          </p:cNvSpPr>
          <p:nvPr>
            <p:ph type="title"/>
          </p:nvPr>
        </p:nvSpPr>
        <p:spPr/>
        <p:txBody>
          <a:bodyPr/>
          <a:lstStyle/>
          <a:p>
            <a:r>
              <a:rPr lang="en-US" dirty="0" smtClean="0">
                <a:latin typeface="DINOT" charset="0"/>
                <a:ea typeface="DINOT" charset="0"/>
                <a:cs typeface="DINOT" charset="0"/>
              </a:rPr>
              <a:t>Benchmarks</a:t>
            </a:r>
            <a:endParaRPr lang="en-US" dirty="0">
              <a:latin typeface="DINOT" charset="0"/>
              <a:ea typeface="DINOT" charset="0"/>
              <a:cs typeface="DINOT" charset="0"/>
            </a:endParaRPr>
          </a:p>
        </p:txBody>
      </p:sp>
      <p:sp>
        <p:nvSpPr>
          <p:cNvPr id="16" name="Text Placeholder 15"/>
          <p:cNvSpPr>
            <a:spLocks noGrp="1"/>
          </p:cNvSpPr>
          <p:nvPr>
            <p:ph sz="half" idx="1"/>
          </p:nvPr>
        </p:nvSpPr>
        <p:spPr/>
        <p:txBody>
          <a:bodyPr/>
          <a:lstStyle/>
          <a:p>
            <a:r>
              <a:rPr lang="en-US" sz="2399" dirty="0">
                <a:latin typeface="DINOT" charset="0"/>
                <a:ea typeface="DINOT" charset="0"/>
                <a:cs typeface="DINOT" charset="0"/>
              </a:rPr>
              <a:t>SQL</a:t>
            </a:r>
          </a:p>
          <a:p>
            <a:r>
              <a:rPr lang="en-US" sz="2399" dirty="0">
                <a:latin typeface="DINOT" charset="0"/>
                <a:ea typeface="DINOT" charset="0"/>
                <a:cs typeface="DINOT" charset="0"/>
              </a:rPr>
              <a:t>Badly executed</a:t>
            </a:r>
          </a:p>
          <a:p>
            <a:r>
              <a:rPr lang="en-US" sz="2399" dirty="0">
                <a:latin typeface="DINOT" charset="0"/>
                <a:ea typeface="DINOT" charset="0"/>
                <a:cs typeface="DINOT" charset="0"/>
              </a:rPr>
              <a:t>Don't apply to </a:t>
            </a:r>
            <a:r>
              <a:rPr lang="en-US" sz="2399" b="1" dirty="0">
                <a:latin typeface="DINOT" charset="0"/>
                <a:ea typeface="DINOT" charset="0"/>
                <a:cs typeface="DINOT" charset="0"/>
              </a:rPr>
              <a:t>me/you</a:t>
            </a:r>
          </a:p>
        </p:txBody>
      </p:sp>
      <p:pic>
        <p:nvPicPr>
          <p:cNvPr id="17" name="Picture Placeholder 16"/>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10062633" y="188905"/>
            <a:ext cx="2126192" cy="1637779"/>
          </a:xfrm>
          <a:prstGeom prst="rect">
            <a:avLst/>
          </a:prstGeom>
          <a:effectLst>
            <a:softEdge rad="190500"/>
          </a:effectLst>
        </p:spPr>
      </p:pic>
    </p:spTree>
    <p:extLst>
      <p:ext uri="{BB962C8B-B14F-4D97-AF65-F5344CB8AC3E}">
        <p14:creationId xmlns:p14="http://schemas.microsoft.com/office/powerpoint/2010/main" val="97477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Code Optimization</a:t>
            </a: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20533973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
        <p:nvSpPr>
          <p:cNvPr id="5" name="Text Placeholder 4"/>
          <p:cNvSpPr>
            <a:spLocks noGrp="1"/>
          </p:cNvSpPr>
          <p:nvPr>
            <p:ph type="body" idx="1"/>
          </p:nvPr>
        </p:nvSpPr>
        <p:spPr>
          <a:xfrm>
            <a:off x="831635" y="4588934"/>
            <a:ext cx="9351456" cy="1500717"/>
          </a:xfrm>
        </p:spPr>
        <p:txBody>
          <a:bodyPr/>
          <a:lstStyle/>
          <a:p>
            <a:r>
              <a:rPr lang="en-US" dirty="0" err="1">
                <a:latin typeface="DINOT" charset="0"/>
                <a:ea typeface="DINOT" charset="0"/>
                <a:cs typeface="DINOT" charset="0"/>
              </a:rPr>
              <a:t>findAndModify</a:t>
            </a:r>
            <a:r>
              <a:rPr lang="en-US" dirty="0">
                <a:latin typeface="DINOT" charset="0"/>
                <a:ea typeface="DINOT" charset="0"/>
                <a:cs typeface="DINOT" charset="0"/>
              </a:rPr>
              <a:t> instead of </a:t>
            </a:r>
            <a:r>
              <a:rPr lang="en-US" dirty="0" err="1">
                <a:latin typeface="DINOT" charset="0"/>
                <a:ea typeface="DINOT" charset="0"/>
                <a:cs typeface="DINOT" charset="0"/>
              </a:rPr>
              <a:t>update_one</a:t>
            </a:r>
            <a:r>
              <a:rPr lang="en-US" dirty="0">
                <a:latin typeface="DINOT" charset="0"/>
                <a:ea typeface="DINOT" charset="0"/>
                <a:cs typeface="DINOT" charset="0"/>
              </a:rPr>
              <a:t> + </a:t>
            </a:r>
            <a:r>
              <a:rPr lang="en-US" dirty="0" err="1">
                <a:latin typeface="DINOT" charset="0"/>
                <a:ea typeface="DINOT" charset="0"/>
                <a:cs typeface="DINOT" charset="0"/>
              </a:rPr>
              <a:t>find_one</a:t>
            </a:r>
            <a:endParaRPr lang="en-US" dirty="0">
              <a:latin typeface="DINOT" charset="0"/>
              <a:ea typeface="DINOT" charset="0"/>
              <a:cs typeface="DINOT" charset="0"/>
            </a:endParaRP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13965972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p:txBody>
          <a:bodyPr/>
          <a:lstStyle/>
          <a:p>
            <a:r>
              <a:rPr lang="en-US" sz="2399" dirty="0">
                <a:latin typeface="DINOT" charset="0"/>
                <a:ea typeface="DINOT" charset="0"/>
                <a:cs typeface="DINOT" charset="0"/>
              </a:rPr>
              <a:t>Old:</a:t>
            </a:r>
          </a:p>
          <a:p>
            <a:pPr>
              <a:spcBef>
                <a:spcPts val="400"/>
              </a:spcBef>
            </a:pPr>
            <a:r>
              <a:rPr lang="en-US" sz="1600" b="0" dirty="0">
                <a:solidFill>
                  <a:schemeClr val="bg2">
                    <a:lumMod val="95000"/>
                  </a:schemeClr>
                </a:solidFill>
                <a:latin typeface="Source Code Pro" charset="0"/>
                <a:ea typeface="Source Code Pro" charset="0"/>
                <a:cs typeface="Source Code Pro" charset="0"/>
              </a:rPr>
              <a:t>o = </a:t>
            </a:r>
            <a:r>
              <a:rPr lang="en-US" sz="1600" b="0" dirty="0" err="1">
                <a:solidFill>
                  <a:schemeClr val="bg2">
                    <a:lumMod val="95000"/>
                  </a:schemeClr>
                </a:solidFill>
                <a:latin typeface="Source Code Pro" charset="0"/>
                <a:ea typeface="Source Code Pro" charset="0"/>
                <a:cs typeface="Source Code Pro" charset="0"/>
              </a:rPr>
              <a:t>self.orders.find_one</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"O_ID"</a:t>
            </a:r>
            <a:r>
              <a:rPr lang="en-US" sz="1600" b="0" dirty="0">
                <a:solidFill>
                  <a:schemeClr val="bg2">
                    <a:lumMod val="95000"/>
                  </a:schemeClr>
                </a:solidFill>
                <a:latin typeface="Source Code Pro" charset="0"/>
                <a:ea typeface="Source Code Pro" charset="0"/>
                <a:cs typeface="Source Code Pro" charset="0"/>
              </a:rPr>
              <a:t>: </a:t>
            </a:r>
            <a:r>
              <a:rPr lang="en-US" sz="1600" b="0" dirty="0" err="1">
                <a:solidFill>
                  <a:schemeClr val="bg2">
                    <a:lumMod val="95000"/>
                  </a:schemeClr>
                </a:solidFill>
                <a:latin typeface="Source Code Pro" charset="0"/>
                <a:ea typeface="Source Code Pro" charset="0"/>
                <a:cs typeface="Source Code Pro" charset="0"/>
              </a:rPr>
              <a:t>o_id</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"O_D_ID"</a:t>
            </a:r>
            <a:r>
              <a:rPr lang="en-US" sz="1600" b="0" dirty="0">
                <a:solidFill>
                  <a:schemeClr val="bg2">
                    <a:lumMod val="95000"/>
                  </a:schemeClr>
                </a:solidFill>
                <a:latin typeface="Source Code Pro" charset="0"/>
                <a:ea typeface="Source Code Pro" charset="0"/>
                <a:cs typeface="Source Code Pro" charset="0"/>
              </a:rPr>
              <a:t>: </a:t>
            </a:r>
            <a:r>
              <a:rPr lang="en-US" sz="1600" b="0" dirty="0" err="1">
                <a:solidFill>
                  <a:schemeClr val="bg2">
                    <a:lumMod val="95000"/>
                  </a:schemeClr>
                </a:solidFill>
                <a:latin typeface="Source Code Pro" charset="0"/>
                <a:ea typeface="Source Code Pro" charset="0"/>
                <a:cs typeface="Source Code Pro" charset="0"/>
              </a:rPr>
              <a:t>d_id</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"O_W_ID"</a:t>
            </a:r>
            <a:r>
              <a:rPr lang="en-US" sz="1600" b="0" dirty="0">
                <a:solidFill>
                  <a:schemeClr val="bg2">
                    <a:lumMod val="95000"/>
                  </a:schemeClr>
                </a:solidFill>
                <a:latin typeface="Source Code Pro" charset="0"/>
                <a:ea typeface="Source Code Pro" charset="0"/>
                <a:cs typeface="Source Code Pro" charset="0"/>
              </a:rPr>
              <a:t>: </a:t>
            </a:r>
            <a:r>
              <a:rPr lang="en-US" sz="1600" b="0" dirty="0" err="1">
                <a:solidFill>
                  <a:schemeClr val="bg2">
                    <a:lumMod val="95000"/>
                  </a:schemeClr>
                </a:solidFill>
                <a:latin typeface="Source Code Pro" charset="0"/>
                <a:ea typeface="Source Code Pro" charset="0"/>
                <a:cs typeface="Source Code Pro" charset="0"/>
              </a:rPr>
              <a:t>w_id</a:t>
            </a:r>
            <a:r>
              <a:rPr lang="en-US" sz="1600" b="0" dirty="0">
                <a:solidFill>
                  <a:schemeClr val="bg2">
                    <a:lumMod val="95000"/>
                  </a:schemeClr>
                </a:solidFill>
                <a:latin typeface="Source Code Pro" charset="0"/>
                <a:ea typeface="Source Code Pro" charset="0"/>
                <a:cs typeface="Source Code Pro" charset="0"/>
              </a:rPr>
              <a:t>, </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"$comment"</a:t>
            </a:r>
            <a:r>
              <a:rPr lang="en-US" sz="1600" b="0" dirty="0">
                <a:solidFill>
                  <a:schemeClr val="bg2">
                    <a:lumMod val="95000"/>
                  </a:schemeClr>
                </a:solidFill>
                <a:latin typeface="Source Code Pro" charset="0"/>
                <a:ea typeface="Source Code Pro" charset="0"/>
                <a:cs typeface="Source Code Pro" charset="0"/>
              </a:rPr>
              <a:t>: c}, session=s)</a:t>
            </a:r>
          </a:p>
          <a:p>
            <a:pPr>
              <a:spcBef>
                <a:spcPts val="400"/>
              </a:spcBef>
            </a:pPr>
            <a:endParaRPr lang="en-US" sz="1600" b="0" dirty="0">
              <a:solidFill>
                <a:schemeClr val="bg2">
                  <a:lumMod val="95000"/>
                </a:schemeClr>
              </a:solidFill>
              <a:latin typeface="Source Code Pro" charset="0"/>
              <a:ea typeface="Source Code Pro" charset="0"/>
              <a:cs typeface="Source Code Pro" charset="0"/>
            </a:endParaRPr>
          </a:p>
          <a:p>
            <a:pPr>
              <a:spcBef>
                <a:spcPts val="400"/>
              </a:spcBef>
            </a:pPr>
            <a:r>
              <a:rPr lang="en-US" sz="1600" b="0" dirty="0" err="1">
                <a:solidFill>
                  <a:schemeClr val="bg2">
                    <a:lumMod val="95000"/>
                  </a:schemeClr>
                </a:solidFill>
                <a:latin typeface="Source Code Pro" charset="0"/>
                <a:ea typeface="Source Code Pro" charset="0"/>
                <a:cs typeface="Source Code Pro" charset="0"/>
              </a:rPr>
              <a:t>self.orders.update_one</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{"_id"</a:t>
            </a:r>
            <a:r>
              <a:rPr lang="en-US" sz="1600" b="0" dirty="0">
                <a:solidFill>
                  <a:schemeClr val="bg2">
                    <a:lumMod val="95000"/>
                  </a:schemeClr>
                </a:solidFill>
                <a:latin typeface="Source Code Pro" charset="0"/>
                <a:ea typeface="Source Code Pro" charset="0"/>
                <a:cs typeface="Source Code Pro" charset="0"/>
              </a:rPr>
              <a:t>: o[</a:t>
            </a:r>
            <a:r>
              <a:rPr lang="en-US" sz="1600" b="0" dirty="0">
                <a:solidFill>
                  <a:schemeClr val="accent4">
                    <a:lumMod val="40000"/>
                    <a:lumOff val="60000"/>
                  </a:schemeClr>
                </a:solidFill>
                <a:latin typeface="Source Code Pro" charset="0"/>
                <a:ea typeface="Source Code Pro" charset="0"/>
                <a:cs typeface="Source Code Pro" charset="0"/>
              </a:rPr>
              <a:t>'_id'</a:t>
            </a: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"$comment"</a:t>
            </a:r>
            <a:r>
              <a:rPr lang="en-US" sz="1600" b="0" dirty="0">
                <a:solidFill>
                  <a:schemeClr val="bg2">
                    <a:lumMod val="95000"/>
                  </a:schemeClr>
                </a:solidFill>
                <a:latin typeface="Source Code Pro" charset="0"/>
                <a:ea typeface="Source Code Pro" charset="0"/>
                <a:cs typeface="Source Code Pro" charset="0"/>
              </a:rPr>
              <a:t>: c},</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"$set"</a:t>
            </a:r>
            <a:r>
              <a:rPr lang="en-US" sz="1600" b="0" dirty="0">
                <a:solidFill>
                  <a:schemeClr val="bg2">
                    <a:lumMod val="95000"/>
                  </a:schemeClr>
                </a:solidFill>
                <a:latin typeface="Source Code Pro" charset="0"/>
                <a:ea typeface="Source Code Pro" charset="0"/>
                <a:cs typeface="Source Code Pro" charset="0"/>
              </a:rPr>
              <a:t>: {</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"O_CARRIER_ID"</a:t>
            </a:r>
            <a:r>
              <a:rPr lang="en-US" sz="1600" b="0" dirty="0">
                <a:solidFill>
                  <a:schemeClr val="bg2">
                    <a:lumMod val="95000"/>
                  </a:schemeClr>
                </a:solidFill>
                <a:latin typeface="Source Code Pro" charset="0"/>
                <a:ea typeface="Source Code Pro" charset="0"/>
                <a:cs typeface="Source Code Pro" charset="0"/>
              </a:rPr>
              <a:t>: </a:t>
            </a:r>
            <a:r>
              <a:rPr lang="en-US" sz="1600" b="0" dirty="0" err="1">
                <a:solidFill>
                  <a:schemeClr val="bg2">
                    <a:lumMod val="95000"/>
                  </a:schemeClr>
                </a:solidFill>
                <a:latin typeface="Source Code Pro" charset="0"/>
                <a:ea typeface="Source Code Pro" charset="0"/>
                <a:cs typeface="Source Code Pro" charset="0"/>
              </a:rPr>
              <a:t>o_carrier_id</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"ORDER_LINE.$[].OL_DELIVERY_D"</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err="1">
                <a:solidFill>
                  <a:schemeClr val="bg2">
                    <a:lumMod val="95000"/>
                  </a:schemeClr>
                </a:solidFill>
                <a:latin typeface="Source Code Pro" charset="0"/>
                <a:ea typeface="Source Code Pro" charset="0"/>
                <a:cs typeface="Source Code Pro" charset="0"/>
              </a:rPr>
              <a:t>ol_delivery_d</a:t>
            </a:r>
            <a:r>
              <a:rPr lang="en-US" sz="1600" b="0" dirty="0">
                <a:solidFill>
                  <a:schemeClr val="bg2">
                    <a:lumMod val="95000"/>
                  </a:schemeClr>
                </a:solidFill>
                <a:latin typeface="Source Code Pro" charset="0"/>
                <a:ea typeface="Source Code Pro" charset="0"/>
                <a:cs typeface="Source Code Pro" charset="0"/>
              </a:rPr>
              <a:t>}}, </a:t>
            </a:r>
          </a:p>
          <a:p>
            <a:pPr>
              <a:spcBef>
                <a:spcPts val="400"/>
              </a:spcBef>
            </a:pPr>
            <a:r>
              <a:rPr lang="en-US" sz="1600" b="0" dirty="0">
                <a:solidFill>
                  <a:schemeClr val="bg2">
                    <a:lumMod val="95000"/>
                  </a:schemeClr>
                </a:solidFill>
                <a:latin typeface="Source Code Pro" charset="0"/>
                <a:ea typeface="Source Code Pro" charset="0"/>
                <a:cs typeface="Source Code Pro" charset="0"/>
              </a:rPr>
              <a:t>      session=s)</a:t>
            </a:r>
          </a:p>
        </p:txBody>
      </p:sp>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3" name="Content Placeholder 2"/>
          <p:cNvSpPr>
            <a:spLocks noGrp="1"/>
          </p:cNvSpPr>
          <p:nvPr>
            <p:ph type="body" sz="quarter" idx="11"/>
          </p:nvPr>
        </p:nvSpPr>
        <p:spPr/>
        <p:txBody>
          <a:bodyPr/>
          <a:lstStyle/>
          <a:p>
            <a:r>
              <a:rPr lang="en-US" sz="2399" dirty="0">
                <a:latin typeface="DINOT" charset="0"/>
                <a:ea typeface="DINOT" charset="0"/>
                <a:cs typeface="DINOT" charset="0"/>
              </a:rPr>
              <a:t>New:</a:t>
            </a:r>
          </a:p>
          <a:p>
            <a:pPr>
              <a:spcBef>
                <a:spcPts val="400"/>
              </a:spcBef>
            </a:pPr>
            <a:endParaRPr lang="en-US" sz="1600" b="0" dirty="0">
              <a:solidFill>
                <a:schemeClr val="bg2">
                  <a:lumMod val="95000"/>
                </a:schemeClr>
              </a:solidFill>
              <a:latin typeface="Source Code Pro" charset="0"/>
              <a:ea typeface="Source Code Pro" charset="0"/>
              <a:cs typeface="Source Code Pro" charset="0"/>
            </a:endParaRPr>
          </a:p>
          <a:p>
            <a:pPr>
              <a:spcBef>
                <a:spcPts val="400"/>
              </a:spcBef>
            </a:pPr>
            <a:r>
              <a:rPr lang="en-US" sz="1600" b="0" dirty="0">
                <a:solidFill>
                  <a:schemeClr val="bg2">
                    <a:lumMod val="95000"/>
                  </a:schemeClr>
                </a:solidFill>
                <a:latin typeface="Source Code Pro" charset="0"/>
                <a:ea typeface="Source Code Pro" charset="0"/>
                <a:cs typeface="Source Code Pro" charset="0"/>
              </a:rPr>
              <a:t>o= </a:t>
            </a:r>
            <a:r>
              <a:rPr lang="en-US" sz="1600" b="0" dirty="0" err="1">
                <a:solidFill>
                  <a:schemeClr val="bg2">
                    <a:lumMod val="95000"/>
                  </a:schemeClr>
                </a:solidFill>
                <a:latin typeface="Source Code Pro" charset="0"/>
                <a:ea typeface="Source Code Pro" charset="0"/>
                <a:cs typeface="Source Code Pro" charset="0"/>
              </a:rPr>
              <a:t>self.orders.find_one_and_update</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"O_ID"</a:t>
            </a:r>
            <a:r>
              <a:rPr lang="en-US" sz="1600" b="0" dirty="0">
                <a:solidFill>
                  <a:schemeClr val="bg2">
                    <a:lumMod val="95000"/>
                  </a:schemeClr>
                </a:solidFill>
                <a:latin typeface="Source Code Pro" charset="0"/>
                <a:ea typeface="Source Code Pro" charset="0"/>
                <a:cs typeface="Source Code Pro" charset="0"/>
              </a:rPr>
              <a:t>: </a:t>
            </a:r>
            <a:r>
              <a:rPr lang="en-US" sz="1600" b="0" dirty="0" err="1">
                <a:solidFill>
                  <a:schemeClr val="bg2">
                    <a:lumMod val="95000"/>
                  </a:schemeClr>
                </a:solidFill>
                <a:latin typeface="Source Code Pro" charset="0"/>
                <a:ea typeface="Source Code Pro" charset="0"/>
                <a:cs typeface="Source Code Pro" charset="0"/>
              </a:rPr>
              <a:t>o_id</a:t>
            </a:r>
            <a:r>
              <a:rPr lang="en-US" sz="1600" b="0" dirty="0">
                <a:solidFill>
                  <a:schemeClr val="bg2">
                    <a:lumMod val="95000"/>
                  </a:schemeClr>
                </a:solidFill>
                <a:latin typeface="Source Code Pro" charset="0"/>
                <a:ea typeface="Source Code Pro" charset="0"/>
                <a:cs typeface="Source Code Pro" charset="0"/>
              </a:rPr>
              <a:t>, </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"O_D_ID"</a:t>
            </a:r>
            <a:r>
              <a:rPr lang="en-US" sz="1600" b="0" dirty="0">
                <a:solidFill>
                  <a:schemeClr val="bg2">
                    <a:lumMod val="95000"/>
                  </a:schemeClr>
                </a:solidFill>
                <a:latin typeface="Source Code Pro" charset="0"/>
                <a:ea typeface="Source Code Pro" charset="0"/>
                <a:cs typeface="Source Code Pro" charset="0"/>
              </a:rPr>
              <a:t>: </a:t>
            </a:r>
            <a:r>
              <a:rPr lang="en-US" sz="1600" b="0" dirty="0" err="1">
                <a:solidFill>
                  <a:schemeClr val="bg2">
                    <a:lumMod val="95000"/>
                  </a:schemeClr>
                </a:solidFill>
                <a:latin typeface="Source Code Pro" charset="0"/>
                <a:ea typeface="Source Code Pro" charset="0"/>
                <a:cs typeface="Source Code Pro" charset="0"/>
              </a:rPr>
              <a:t>d_id</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"O_W_ID"</a:t>
            </a:r>
            <a:r>
              <a:rPr lang="en-US" sz="1600" b="0" dirty="0">
                <a:solidFill>
                  <a:schemeClr val="bg2">
                    <a:lumMod val="95000"/>
                  </a:schemeClr>
                </a:solidFill>
                <a:latin typeface="Source Code Pro" charset="0"/>
                <a:ea typeface="Source Code Pro" charset="0"/>
                <a:cs typeface="Source Code Pro" charset="0"/>
              </a:rPr>
              <a:t>: </a:t>
            </a:r>
            <a:r>
              <a:rPr lang="en-US" sz="1600" b="0" dirty="0" err="1">
                <a:solidFill>
                  <a:schemeClr val="bg2">
                    <a:lumMod val="95000"/>
                  </a:schemeClr>
                </a:solidFill>
                <a:latin typeface="Source Code Pro" charset="0"/>
                <a:ea typeface="Source Code Pro" charset="0"/>
                <a:cs typeface="Source Code Pro" charset="0"/>
              </a:rPr>
              <a:t>w_id</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"$comment"</a:t>
            </a:r>
            <a:r>
              <a:rPr lang="en-US" sz="1600" b="0" dirty="0">
                <a:solidFill>
                  <a:schemeClr val="bg2">
                    <a:lumMod val="95000"/>
                  </a:schemeClr>
                </a:solidFill>
                <a:latin typeface="Source Code Pro" charset="0"/>
                <a:ea typeface="Source Code Pro" charset="0"/>
                <a:cs typeface="Source Code Pro" charset="0"/>
              </a:rPr>
              <a:t>: c}, </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"$set"</a:t>
            </a:r>
            <a:r>
              <a:rPr lang="en-US" sz="1600" b="0" dirty="0">
                <a:solidFill>
                  <a:schemeClr val="bg2">
                    <a:lumMod val="95000"/>
                  </a:schemeClr>
                </a:solidFill>
                <a:latin typeface="Source Code Pro" charset="0"/>
                <a:ea typeface="Source Code Pro" charset="0"/>
                <a:cs typeface="Source Code Pro" charset="0"/>
              </a:rPr>
              <a:t>: {</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"O_CARRIER_ID"</a:t>
            </a:r>
            <a:r>
              <a:rPr lang="en-US" sz="1600" b="0" dirty="0">
                <a:solidFill>
                  <a:schemeClr val="bg2">
                    <a:lumMod val="95000"/>
                  </a:schemeClr>
                </a:solidFill>
                <a:latin typeface="Source Code Pro" charset="0"/>
                <a:ea typeface="Source Code Pro" charset="0"/>
                <a:cs typeface="Source Code Pro" charset="0"/>
              </a:rPr>
              <a:t>: </a:t>
            </a:r>
            <a:r>
              <a:rPr lang="en-US" sz="1600" b="0" dirty="0" err="1">
                <a:solidFill>
                  <a:schemeClr val="bg2">
                    <a:lumMod val="95000"/>
                  </a:schemeClr>
                </a:solidFill>
                <a:latin typeface="Source Code Pro" charset="0"/>
                <a:ea typeface="Source Code Pro" charset="0"/>
                <a:cs typeface="Source Code Pro" charset="0"/>
              </a:rPr>
              <a:t>o_carrier_id</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a:solidFill>
                  <a:schemeClr val="accent4">
                    <a:lumMod val="40000"/>
                    <a:lumOff val="60000"/>
                  </a:schemeClr>
                </a:solidFill>
                <a:latin typeface="Source Code Pro" charset="0"/>
                <a:ea typeface="Source Code Pro" charset="0"/>
                <a:cs typeface="Source Code Pro" charset="0"/>
              </a:rPr>
              <a:t>"ORDER_LINE.$[].OL_DELIVERY_D"</a:t>
            </a:r>
            <a:r>
              <a:rPr lang="en-US" sz="1600" b="0" dirty="0">
                <a:solidFill>
                  <a:schemeClr val="bg2">
                    <a:lumMod val="95000"/>
                  </a:schemeClr>
                </a:solidFill>
                <a:latin typeface="Source Code Pro" charset="0"/>
                <a:ea typeface="Source Code Pro" charset="0"/>
                <a:cs typeface="Source Code Pro" charset="0"/>
              </a:rPr>
              <a:t>:</a:t>
            </a:r>
          </a:p>
          <a:p>
            <a:pPr>
              <a:spcBef>
                <a:spcPts val="400"/>
              </a:spcBef>
            </a:pPr>
            <a:r>
              <a:rPr lang="en-US" sz="1600" b="0" dirty="0">
                <a:solidFill>
                  <a:schemeClr val="bg2">
                    <a:lumMod val="95000"/>
                  </a:schemeClr>
                </a:solidFill>
                <a:latin typeface="Source Code Pro" charset="0"/>
                <a:ea typeface="Source Code Pro" charset="0"/>
                <a:cs typeface="Source Code Pro" charset="0"/>
              </a:rPr>
              <a:t>               </a:t>
            </a:r>
            <a:r>
              <a:rPr lang="en-US" sz="1600" b="0" dirty="0" err="1">
                <a:solidFill>
                  <a:schemeClr val="bg2">
                    <a:lumMod val="95000"/>
                  </a:schemeClr>
                </a:solidFill>
                <a:latin typeface="Source Code Pro" charset="0"/>
                <a:ea typeface="Source Code Pro" charset="0"/>
                <a:cs typeface="Source Code Pro" charset="0"/>
              </a:rPr>
              <a:t>ol_delivery_d</a:t>
            </a:r>
            <a:r>
              <a:rPr lang="en-US" sz="1600" b="0" dirty="0">
                <a:solidFill>
                  <a:schemeClr val="bg2">
                    <a:lumMod val="95000"/>
                  </a:schemeClr>
                </a:solidFill>
                <a:latin typeface="Source Code Pro" charset="0"/>
                <a:ea typeface="Source Code Pro" charset="0"/>
                <a:cs typeface="Source Code Pro" charset="0"/>
              </a:rPr>
              <a:t>}}, session=s)</a:t>
            </a:r>
            <a:endParaRPr lang="en-US" sz="1600" dirty="0">
              <a:solidFill>
                <a:schemeClr val="bg2">
                  <a:lumMod val="95000"/>
                </a:schemeClr>
              </a:solidFill>
              <a:latin typeface="Source Code Pro" charset="0"/>
              <a:ea typeface="Source Code Pro" charset="0"/>
              <a:cs typeface="Source Code Pro" charset="0"/>
            </a:endParaRPr>
          </a:p>
        </p:txBody>
      </p:sp>
    </p:spTree>
    <p:extLst>
      <p:ext uri="{BB962C8B-B14F-4D97-AF65-F5344CB8AC3E}">
        <p14:creationId xmlns:p14="http://schemas.microsoft.com/office/powerpoint/2010/main" val="2962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New:</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5197" y="28183"/>
            <a:ext cx="8445766" cy="6183310"/>
          </a:xfrm>
          <a:prstGeom prst="rect">
            <a:avLst/>
          </a:prstGeom>
        </p:spPr>
      </p:pic>
    </p:spTree>
    <p:extLst>
      <p:ext uri="{BB962C8B-B14F-4D97-AF65-F5344CB8AC3E}">
        <p14:creationId xmlns:p14="http://schemas.microsoft.com/office/powerpoint/2010/main" val="1537448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Secondary Reads</a:t>
            </a: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1220289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3847" y="893"/>
            <a:ext cx="8438979" cy="6193551"/>
          </a:xfrm>
          <a:prstGeom prst="rect">
            <a:avLst/>
          </a:prstGeom>
        </p:spPr>
      </p:pic>
    </p:spTree>
    <p:extLst>
      <p:ext uri="{BB962C8B-B14F-4D97-AF65-F5344CB8AC3E}">
        <p14:creationId xmlns:p14="http://schemas.microsoft.com/office/powerpoint/2010/main" val="94049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err="1">
                <a:latin typeface="DINOT" charset="0"/>
                <a:ea typeface="DINOT" charset="0"/>
                <a:cs typeface="DINOT" charset="0"/>
              </a:rPr>
              <a:t>WriteConcern</a:t>
            </a:r>
            <a:endParaRPr lang="en-US" dirty="0">
              <a:latin typeface="DINOT" charset="0"/>
              <a:ea typeface="DINOT" charset="0"/>
              <a:cs typeface="DINOT" charset="0"/>
            </a:endParaRP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1514381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11976" y="894"/>
            <a:ext cx="8107881" cy="6221758"/>
          </a:xfrm>
          <a:prstGeom prst="rect">
            <a:avLst/>
          </a:prstGeom>
        </p:spPr>
      </p:pic>
    </p:spTree>
    <p:extLst>
      <p:ext uri="{BB962C8B-B14F-4D97-AF65-F5344CB8AC3E}">
        <p14:creationId xmlns:p14="http://schemas.microsoft.com/office/powerpoint/2010/main" val="637130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Batch Writes</a:t>
            </a: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332405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2" name="Content Placeholder 1"/>
          <p:cNvSpPr>
            <a:spLocks noGrp="1"/>
          </p:cNvSpPr>
          <p:nvPr>
            <p:ph sz="half" idx="1"/>
          </p:nvPr>
        </p:nvSpPr>
        <p:spPr/>
        <p:txBody>
          <a:bodyPr/>
          <a:lstStyle/>
          <a:p>
            <a:r>
              <a:rPr lang="en-US" sz="2399" dirty="0">
                <a:latin typeface="DINOT" charset="0"/>
                <a:ea typeface="DINOT" charset="0"/>
                <a:cs typeface="DINOT" charset="0"/>
              </a:rPr>
              <a:t>Old NEW_ORDER:</a:t>
            </a:r>
          </a:p>
          <a:p>
            <a:endParaRPr lang="en-US" dirty="0"/>
          </a:p>
        </p:txBody>
      </p:sp>
      <p:sp>
        <p:nvSpPr>
          <p:cNvPr id="3" name="Content Placeholder 2"/>
          <p:cNvSpPr>
            <a:spLocks noGrp="1"/>
          </p:cNvSpPr>
          <p:nvPr>
            <p:ph sz="half" idx="2"/>
          </p:nvPr>
        </p:nvSpPr>
        <p:spPr/>
        <p:txBody>
          <a:bodyPr/>
          <a:lstStyle/>
          <a:p>
            <a:r>
              <a:rPr lang="en-US" sz="2399" dirty="0">
                <a:latin typeface="DINOT" charset="0"/>
                <a:ea typeface="DINOT" charset="0"/>
                <a:cs typeface="DINOT" charset="0"/>
              </a:rPr>
              <a:t>New NEW_ORDER:</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2" y="1540377"/>
            <a:ext cx="12188825" cy="4663550"/>
          </a:xfrm>
          <a:prstGeom prst="rect">
            <a:avLst/>
          </a:prstGeom>
        </p:spPr>
      </p:pic>
    </p:spTree>
    <p:extLst>
      <p:ext uri="{BB962C8B-B14F-4D97-AF65-F5344CB8AC3E}">
        <p14:creationId xmlns:p14="http://schemas.microsoft.com/office/powerpoint/2010/main" val="1130675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DINOT" charset="0"/>
                <a:ea typeface="DINOT" charset="0"/>
                <a:cs typeface="DINOT" charset="0"/>
              </a:rPr>
              <a:t>Benchmarks</a:t>
            </a:r>
            <a:endParaRPr lang="en-US" dirty="0">
              <a:latin typeface="DINOT" charset="0"/>
              <a:ea typeface="DINOT" charset="0"/>
              <a:cs typeface="DINOT" charset="0"/>
            </a:endParaRPr>
          </a:p>
        </p:txBody>
      </p:sp>
      <p:sp>
        <p:nvSpPr>
          <p:cNvPr id="16" name="Text Placeholder 15"/>
          <p:cNvSpPr>
            <a:spLocks noGrp="1"/>
          </p:cNvSpPr>
          <p:nvPr>
            <p:ph sz="half" idx="1"/>
          </p:nvPr>
        </p:nvSpPr>
        <p:spPr>
          <a:xfrm>
            <a:off x="304721" y="1826684"/>
            <a:ext cx="7633934" cy="4349749"/>
          </a:xfrm>
        </p:spPr>
        <p:txBody>
          <a:bodyPr/>
          <a:lstStyle/>
          <a:p>
            <a:endParaRPr lang="en-US" sz="2399" b="1" dirty="0">
              <a:latin typeface="DINOT" charset="0"/>
              <a:ea typeface="DINOT" charset="0"/>
              <a:cs typeface="DINOT" charset="0"/>
            </a:endParaRPr>
          </a:p>
          <a:p>
            <a:r>
              <a:rPr lang="en-US" sz="2399" b="1" dirty="0">
                <a:latin typeface="DINOT" charset="0"/>
                <a:ea typeface="DINOT" charset="0"/>
                <a:cs typeface="DINOT" charset="0"/>
              </a:rPr>
              <a:t>"Won't someone think about the customer!!!</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1763" y="88396"/>
            <a:ext cx="1828324" cy="1828324"/>
          </a:xfrm>
          <a:prstGeom prst="rect">
            <a:avLst/>
          </a:prstGeom>
        </p:spPr>
      </p:pic>
    </p:spTree>
    <p:extLst>
      <p:ext uri="{BB962C8B-B14F-4D97-AF65-F5344CB8AC3E}">
        <p14:creationId xmlns:p14="http://schemas.microsoft.com/office/powerpoint/2010/main" val="206036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p:txBody>
          <a:bodyPr/>
          <a:lstStyle/>
          <a:p>
            <a:r>
              <a:rPr lang="en-US" sz="2399" dirty="0">
                <a:latin typeface="DINOT" charset="0"/>
                <a:ea typeface="DINOT" charset="0"/>
                <a:cs typeface="DINOT" charset="0"/>
              </a:rPr>
              <a:t>Old NEW_ORDER:</a:t>
            </a:r>
          </a:p>
          <a:p>
            <a:pPr>
              <a:spcBef>
                <a:spcPts val="400"/>
              </a:spcBef>
            </a:pPr>
            <a:endParaRPr lang="en-US" sz="1600" b="0" dirty="0">
              <a:latin typeface="Source Code Pro" charset="0"/>
              <a:ea typeface="Source Code Pro" charset="0"/>
              <a:cs typeface="Source Code Pro" charset="0"/>
            </a:endParaRPr>
          </a:p>
          <a:p>
            <a:pPr>
              <a:spcBef>
                <a:spcPts val="400"/>
              </a:spcBef>
            </a:pPr>
            <a:endParaRPr lang="en-US" sz="1600" b="0" dirty="0">
              <a:latin typeface="Source Code Pro" charset="0"/>
              <a:ea typeface="Source Code Pro" charset="0"/>
              <a:cs typeface="Source Code Pro" charset="0"/>
            </a:endParaRPr>
          </a:p>
          <a:p>
            <a:pPr>
              <a:spcBef>
                <a:spcPts val="400"/>
              </a:spcBef>
            </a:pPr>
            <a:r>
              <a:rPr lang="en-US" sz="1600" b="0" dirty="0">
                <a:solidFill>
                  <a:schemeClr val="accent3">
                    <a:lumMod val="40000"/>
                    <a:lumOff val="60000"/>
                  </a:schemeClr>
                </a:solidFill>
                <a:latin typeface="Source Code Pro" charset="0"/>
                <a:ea typeface="Source Code Pro" charset="0"/>
                <a:cs typeface="Source Code Pro" charset="0"/>
              </a:rPr>
              <a:t>for</a:t>
            </a: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i</a:t>
            </a:r>
            <a:r>
              <a:rPr lang="en-US" sz="1600" b="0" dirty="0">
                <a:latin typeface="Source Code Pro" charset="0"/>
                <a:ea typeface="Source Code Pro" charset="0"/>
                <a:cs typeface="Source Code Pro" charset="0"/>
              </a:rPr>
              <a:t> </a:t>
            </a:r>
            <a:r>
              <a:rPr lang="en-US" sz="1600" b="0" dirty="0">
                <a:solidFill>
                  <a:schemeClr val="accent3">
                    <a:lumMod val="40000"/>
                    <a:lumOff val="60000"/>
                  </a:schemeClr>
                </a:solidFill>
                <a:latin typeface="Source Code Pro" charset="0"/>
                <a:ea typeface="Source Code Pro" charset="0"/>
                <a:cs typeface="Source Code Pro" charset="0"/>
              </a:rPr>
              <a:t>in</a:t>
            </a:r>
            <a:r>
              <a:rPr lang="en-US" sz="1600" b="0" dirty="0">
                <a:latin typeface="Source Code Pro" charset="0"/>
                <a:ea typeface="Source Code Pro" charset="0"/>
                <a:cs typeface="Source Code Pro" charset="0"/>
              </a:rPr>
              <a:t> range(</a:t>
            </a:r>
            <a:r>
              <a:rPr lang="en-US" sz="1600" b="0" dirty="0" err="1">
                <a:latin typeface="Source Code Pro" charset="0"/>
                <a:ea typeface="Source Code Pro" charset="0"/>
                <a:cs typeface="Source Code Pro" charset="0"/>
              </a:rPr>
              <a:t>ol_cnt</a:t>
            </a:r>
            <a:r>
              <a:rPr lang="en-US" sz="1600" b="0" dirty="0">
                <a:latin typeface="Source Code Pro" charset="0"/>
                <a:ea typeface="Source Code Pro" charset="0"/>
                <a:cs typeface="Source Code Pro" charset="0"/>
              </a:rPr>
              <a:t>):</a:t>
            </a:r>
          </a:p>
          <a:p>
            <a:pPr>
              <a:spcBef>
                <a:spcPts val="4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self.stock.</a:t>
            </a:r>
            <a:r>
              <a:rPr lang="en-US" sz="1600" dirty="0" err="1">
                <a:latin typeface="Source Code Pro" charset="0"/>
                <a:ea typeface="Source Code Pro" charset="0"/>
                <a:cs typeface="Source Code Pro" charset="0"/>
              </a:rPr>
              <a:t>update_one</a:t>
            </a:r>
            <a:r>
              <a:rPr lang="en-US" sz="1600" b="0" dirty="0">
                <a:latin typeface="Source Code Pro" charset="0"/>
                <a:ea typeface="Source Code Pro" charset="0"/>
                <a:cs typeface="Source Code Pro" charset="0"/>
              </a:rPr>
              <a:t>(</a:t>
            </a:r>
            <a:r>
              <a:rPr lang="en-US" sz="1600" b="0" dirty="0" err="1">
                <a:latin typeface="Source Code Pro" charset="0"/>
                <a:ea typeface="Source Code Pro" charset="0"/>
                <a:cs typeface="Source Code Pro" charset="0"/>
              </a:rPr>
              <a:t>si</a:t>
            </a:r>
            <a:r>
              <a:rPr lang="en-US" sz="1600" b="0" dirty="0">
                <a:latin typeface="Source Code Pro" charset="0"/>
                <a:ea typeface="Source Code Pro" charset="0"/>
                <a:cs typeface="Source Code Pro" charset="0"/>
              </a:rPr>
              <a:t>, </a:t>
            </a:r>
          </a:p>
          <a:p>
            <a:pPr>
              <a:spcBef>
                <a:spcPts val="400"/>
              </a:spcBef>
            </a:pPr>
            <a:r>
              <a:rPr lang="en-US" sz="1600" b="0" dirty="0">
                <a:latin typeface="Source Code Pro" charset="0"/>
                <a:ea typeface="Source Code Pro" charset="0"/>
                <a:cs typeface="Source Code Pro" charset="0"/>
              </a:rPr>
              <a:t>      {"$set": {"S_QUANTITY": ...},</a:t>
            </a:r>
          </a:p>
          <a:p>
            <a:pPr>
              <a:spcBef>
                <a:spcPts val="400"/>
              </a:spcBef>
            </a:pPr>
            <a:r>
              <a:rPr lang="en-US" sz="1600" b="0" dirty="0">
                <a:latin typeface="Source Code Pro" charset="0"/>
                <a:ea typeface="Source Code Pro" charset="0"/>
                <a:cs typeface="Source Code Pro" charset="0"/>
              </a:rPr>
              <a:t>      session=s)</a:t>
            </a:r>
          </a:p>
          <a:p>
            <a:pPr>
              <a:spcBef>
                <a:spcPts val="4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self.order_line.</a:t>
            </a:r>
            <a:r>
              <a:rPr lang="en-US" sz="1600" dirty="0" err="1">
                <a:latin typeface="Source Code Pro" charset="0"/>
                <a:ea typeface="Source Code Pro" charset="0"/>
                <a:cs typeface="Source Code Pro" charset="0"/>
              </a:rPr>
              <a:t>insert_one</a:t>
            </a:r>
            <a:r>
              <a:rPr lang="en-US" sz="1600" b="0" dirty="0">
                <a:latin typeface="Source Code Pro" charset="0"/>
                <a:ea typeface="Source Code Pro" charset="0"/>
                <a:cs typeface="Source Code Pro" charset="0"/>
              </a:rPr>
              <a:t>(</a:t>
            </a:r>
          </a:p>
          <a:p>
            <a:pPr>
              <a:spcBef>
                <a:spcPts val="4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ol</a:t>
            </a:r>
            <a:r>
              <a:rPr lang="en-US" sz="1600" b="0" dirty="0">
                <a:latin typeface="Source Code Pro" charset="0"/>
                <a:ea typeface="Source Code Pro" charset="0"/>
                <a:cs typeface="Source Code Pro" charset="0"/>
              </a:rPr>
              <a:t>, session=s)</a:t>
            </a:r>
          </a:p>
        </p:txBody>
      </p:sp>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3" name="Content Placeholder 2"/>
          <p:cNvSpPr>
            <a:spLocks noGrp="1"/>
          </p:cNvSpPr>
          <p:nvPr>
            <p:ph type="body" sz="quarter" idx="11"/>
          </p:nvPr>
        </p:nvSpPr>
        <p:spPr/>
        <p:txBody>
          <a:bodyPr/>
          <a:lstStyle/>
          <a:p>
            <a:r>
              <a:rPr lang="en-US" sz="2399" dirty="0">
                <a:latin typeface="DINOT" charset="0"/>
                <a:ea typeface="DINOT" charset="0"/>
                <a:cs typeface="DINOT" charset="0"/>
              </a:rPr>
              <a:t>New NEW_ORDER:</a:t>
            </a:r>
          </a:p>
          <a:p>
            <a:pPr>
              <a:spcBef>
                <a:spcPts val="400"/>
              </a:spcBef>
            </a:pPr>
            <a:r>
              <a:rPr lang="en-US" sz="1600" b="0" dirty="0" err="1">
                <a:latin typeface="Source Code Pro" charset="0"/>
                <a:ea typeface="Source Code Pro" charset="0"/>
                <a:cs typeface="Source Code Pro" charset="0"/>
              </a:rPr>
              <a:t>stockWrites</a:t>
            </a:r>
            <a:r>
              <a:rPr lang="en-US" sz="1600" b="0" dirty="0">
                <a:latin typeface="Source Code Pro" charset="0"/>
                <a:ea typeface="Source Code Pro" charset="0"/>
                <a:cs typeface="Source Code Pro" charset="0"/>
              </a:rPr>
              <a:t> = []</a:t>
            </a:r>
          </a:p>
          <a:p>
            <a:pPr>
              <a:spcBef>
                <a:spcPts val="400"/>
              </a:spcBef>
            </a:pPr>
            <a:r>
              <a:rPr lang="en-US" sz="1600" b="0" dirty="0" err="1">
                <a:latin typeface="Source Code Pro" charset="0"/>
                <a:ea typeface="Source Code Pro" charset="0"/>
                <a:cs typeface="Source Code Pro" charset="0"/>
              </a:rPr>
              <a:t>orderLineWrites</a:t>
            </a:r>
            <a:r>
              <a:rPr lang="en-US" sz="1600" b="0" dirty="0">
                <a:latin typeface="Source Code Pro" charset="0"/>
                <a:ea typeface="Source Code Pro" charset="0"/>
                <a:cs typeface="Source Code Pro" charset="0"/>
              </a:rPr>
              <a:t> = []</a:t>
            </a:r>
          </a:p>
          <a:p>
            <a:pPr>
              <a:spcBef>
                <a:spcPts val="400"/>
              </a:spcBef>
            </a:pPr>
            <a:r>
              <a:rPr lang="en-US" sz="1600" b="0" dirty="0">
                <a:solidFill>
                  <a:schemeClr val="accent3">
                    <a:lumMod val="40000"/>
                    <a:lumOff val="60000"/>
                  </a:schemeClr>
                </a:solidFill>
                <a:latin typeface="Source Code Pro" charset="0"/>
                <a:ea typeface="Source Code Pro" charset="0"/>
                <a:cs typeface="Source Code Pro" charset="0"/>
              </a:rPr>
              <a:t>for</a:t>
            </a: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i</a:t>
            </a:r>
            <a:r>
              <a:rPr lang="en-US" sz="1600" b="0" dirty="0">
                <a:latin typeface="Source Code Pro" charset="0"/>
                <a:ea typeface="Source Code Pro" charset="0"/>
                <a:cs typeface="Source Code Pro" charset="0"/>
              </a:rPr>
              <a:t> </a:t>
            </a:r>
            <a:r>
              <a:rPr lang="en-US" sz="1600" b="0" dirty="0">
                <a:solidFill>
                  <a:schemeClr val="accent3">
                    <a:lumMod val="40000"/>
                    <a:lumOff val="60000"/>
                  </a:schemeClr>
                </a:solidFill>
                <a:latin typeface="Source Code Pro" charset="0"/>
                <a:ea typeface="Source Code Pro" charset="0"/>
                <a:cs typeface="Source Code Pro" charset="0"/>
              </a:rPr>
              <a:t>in</a:t>
            </a:r>
            <a:r>
              <a:rPr lang="en-US" sz="1600" b="0" dirty="0">
                <a:latin typeface="Source Code Pro" charset="0"/>
                <a:ea typeface="Source Code Pro" charset="0"/>
                <a:cs typeface="Source Code Pro" charset="0"/>
              </a:rPr>
              <a:t> range(</a:t>
            </a:r>
            <a:r>
              <a:rPr lang="en-US" sz="1600" b="0" dirty="0" err="1">
                <a:latin typeface="Source Code Pro" charset="0"/>
                <a:ea typeface="Source Code Pro" charset="0"/>
                <a:cs typeface="Source Code Pro" charset="0"/>
              </a:rPr>
              <a:t>ol_cnt</a:t>
            </a:r>
            <a:r>
              <a:rPr lang="en-US" sz="1600" b="0" dirty="0">
                <a:latin typeface="Source Code Pro" charset="0"/>
                <a:ea typeface="Source Code Pro" charset="0"/>
                <a:cs typeface="Source Code Pro" charset="0"/>
              </a:rPr>
              <a:t>):</a:t>
            </a:r>
          </a:p>
          <a:p>
            <a:pPr>
              <a:spcBef>
                <a:spcPts val="4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stockWrites.</a:t>
            </a:r>
            <a:r>
              <a:rPr lang="en-US" sz="1600" dirty="0" err="1">
                <a:latin typeface="Source Code Pro" charset="0"/>
                <a:ea typeface="Source Code Pro" charset="0"/>
                <a:cs typeface="Source Code Pro" charset="0"/>
              </a:rPr>
              <a:t>append</a:t>
            </a:r>
            <a:r>
              <a:rPr lang="en-US" sz="1600" b="0" dirty="0">
                <a:latin typeface="Source Code Pro" charset="0"/>
                <a:ea typeface="Source Code Pro" charset="0"/>
                <a:cs typeface="Source Code Pro" charset="0"/>
              </a:rPr>
              <a:t>(</a:t>
            </a:r>
          </a:p>
          <a:p>
            <a:pPr>
              <a:spcBef>
                <a:spcPts val="4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pymongo.UpdateOne</a:t>
            </a:r>
            <a:r>
              <a:rPr lang="en-US" sz="1600" b="0" dirty="0">
                <a:latin typeface="Source Code Pro" charset="0"/>
                <a:ea typeface="Source Code Pro" charset="0"/>
                <a:cs typeface="Source Code Pro" charset="0"/>
              </a:rPr>
              <a:t>(</a:t>
            </a:r>
            <a:r>
              <a:rPr lang="en-US" sz="1600" b="0" dirty="0" err="1">
                <a:latin typeface="Source Code Pro" charset="0"/>
                <a:ea typeface="Source Code Pro" charset="0"/>
                <a:cs typeface="Source Code Pro" charset="0"/>
              </a:rPr>
              <a:t>si</a:t>
            </a:r>
            <a:r>
              <a:rPr lang="en-US" sz="1600" b="0" dirty="0">
                <a:latin typeface="Source Code Pro" charset="0"/>
                <a:ea typeface="Source Code Pro" charset="0"/>
                <a:cs typeface="Source Code Pro" charset="0"/>
              </a:rPr>
              <a:t>,</a:t>
            </a:r>
          </a:p>
          <a:p>
            <a:pPr>
              <a:spcBef>
                <a:spcPts val="400"/>
              </a:spcBef>
            </a:pPr>
            <a:r>
              <a:rPr lang="en-US" sz="1600" b="0" dirty="0">
                <a:latin typeface="Source Code Pro" charset="0"/>
                <a:ea typeface="Source Code Pro" charset="0"/>
                <a:cs typeface="Source Code Pro" charset="0"/>
              </a:rPr>
              <a:t>           {"$set": {"S_QUANTITY": ...}})) </a:t>
            </a:r>
          </a:p>
          <a:p>
            <a:pPr>
              <a:spcBef>
                <a:spcPts val="4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orderLineWrites.append</a:t>
            </a:r>
            <a:r>
              <a:rPr lang="en-US" sz="1600" b="0" dirty="0">
                <a:latin typeface="Source Code Pro" charset="0"/>
                <a:ea typeface="Source Code Pro" charset="0"/>
                <a:cs typeface="Source Code Pro" charset="0"/>
              </a:rPr>
              <a:t>(</a:t>
            </a:r>
            <a:r>
              <a:rPr lang="en-US" sz="1600" b="0" dirty="0" err="1">
                <a:latin typeface="Source Code Pro" charset="0"/>
                <a:ea typeface="Source Code Pro" charset="0"/>
                <a:cs typeface="Source Code Pro" charset="0"/>
              </a:rPr>
              <a:t>ol</a:t>
            </a:r>
            <a:r>
              <a:rPr lang="en-US" sz="1600" b="0" dirty="0">
                <a:latin typeface="Source Code Pro" charset="0"/>
                <a:ea typeface="Source Code Pro" charset="0"/>
                <a:cs typeface="Source Code Pro" charset="0"/>
              </a:rPr>
              <a:t>)</a:t>
            </a:r>
          </a:p>
          <a:p>
            <a:pPr>
              <a:spcBef>
                <a:spcPts val="400"/>
              </a:spcBef>
            </a:pPr>
            <a:endParaRPr lang="en-US" sz="1600" b="0" dirty="0">
              <a:latin typeface="Source Code Pro" charset="0"/>
              <a:ea typeface="Source Code Pro" charset="0"/>
              <a:cs typeface="Source Code Pro" charset="0"/>
            </a:endParaRPr>
          </a:p>
          <a:p>
            <a:pPr>
              <a:spcBef>
                <a:spcPts val="400"/>
              </a:spcBef>
            </a:pPr>
            <a:r>
              <a:rPr lang="en-US" sz="1600" b="0" dirty="0" err="1">
                <a:latin typeface="Source Code Pro" charset="0"/>
                <a:ea typeface="Source Code Pro" charset="0"/>
                <a:cs typeface="Source Code Pro" charset="0"/>
              </a:rPr>
              <a:t>self.order_line.</a:t>
            </a:r>
            <a:r>
              <a:rPr lang="en-US" sz="1600" dirty="0" err="1">
                <a:latin typeface="Source Code Pro" charset="0"/>
                <a:ea typeface="Source Code Pro" charset="0"/>
                <a:cs typeface="Source Code Pro" charset="0"/>
              </a:rPr>
              <a:t>insert_many</a:t>
            </a:r>
            <a:r>
              <a:rPr lang="en-US" sz="1600" b="0" dirty="0">
                <a:latin typeface="Source Code Pro" charset="0"/>
                <a:ea typeface="Source Code Pro" charset="0"/>
                <a:cs typeface="Source Code Pro" charset="0"/>
              </a:rPr>
              <a:t>(</a:t>
            </a:r>
          </a:p>
          <a:p>
            <a:pPr>
              <a:spcBef>
                <a:spcPts val="4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orderLineWrites</a:t>
            </a:r>
            <a:r>
              <a:rPr lang="en-US" sz="1600" b="0" dirty="0">
                <a:latin typeface="Source Code Pro" charset="0"/>
                <a:ea typeface="Source Code Pro" charset="0"/>
                <a:cs typeface="Source Code Pro" charset="0"/>
              </a:rPr>
              <a:t>, session=s)</a:t>
            </a:r>
          </a:p>
          <a:p>
            <a:pPr>
              <a:spcBef>
                <a:spcPts val="400"/>
              </a:spcBef>
            </a:pPr>
            <a:r>
              <a:rPr lang="en-US" sz="1600" b="0" dirty="0" err="1">
                <a:latin typeface="Source Code Pro" charset="0"/>
                <a:ea typeface="Source Code Pro" charset="0"/>
                <a:cs typeface="Source Code Pro" charset="0"/>
              </a:rPr>
              <a:t>self.stock.bulk_write</a:t>
            </a:r>
            <a:r>
              <a:rPr lang="en-US" sz="1600" b="0" dirty="0">
                <a:latin typeface="Source Code Pro" charset="0"/>
                <a:ea typeface="Source Code Pro" charset="0"/>
                <a:cs typeface="Source Code Pro" charset="0"/>
              </a:rPr>
              <a:t>(</a:t>
            </a:r>
          </a:p>
          <a:p>
            <a:pPr>
              <a:spcBef>
                <a:spcPts val="400"/>
              </a:spcBef>
            </a:pPr>
            <a:r>
              <a:rPr lang="en-US" sz="1600" b="0" dirty="0">
                <a:latin typeface="Source Code Pro" charset="0"/>
                <a:ea typeface="Source Code Pro" charset="0"/>
                <a:cs typeface="Source Code Pro" charset="0"/>
              </a:rPr>
              <a:t>    </a:t>
            </a:r>
            <a:r>
              <a:rPr lang="en-US" sz="1600" b="0" dirty="0" err="1">
                <a:latin typeface="Source Code Pro" charset="0"/>
                <a:ea typeface="Source Code Pro" charset="0"/>
                <a:cs typeface="Source Code Pro" charset="0"/>
              </a:rPr>
              <a:t>stockWrites</a:t>
            </a:r>
            <a:r>
              <a:rPr lang="en-US" sz="1600" b="0" dirty="0">
                <a:latin typeface="Source Code Pro" charset="0"/>
                <a:ea typeface="Source Code Pro" charset="0"/>
                <a:cs typeface="Source Code Pro" charset="0"/>
              </a:rPr>
              <a:t>, session=s)</a:t>
            </a:r>
            <a:endParaRPr lang="en-US" sz="1600" dirty="0">
              <a:latin typeface="Source Code Pro" charset="0"/>
              <a:ea typeface="Source Code Pro" charset="0"/>
              <a:cs typeface="Source Code Pro" charset="0"/>
            </a:endParaRPr>
          </a:p>
        </p:txBody>
      </p:sp>
    </p:spTree>
    <p:extLst>
      <p:ext uri="{BB962C8B-B14F-4D97-AF65-F5344CB8AC3E}">
        <p14:creationId xmlns:p14="http://schemas.microsoft.com/office/powerpoint/2010/main" val="48825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Evolution of TPC-C for MongoDB</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Batching Deliveries</a:t>
            </a: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1983033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0" y="1859123"/>
            <a:ext cx="12329096" cy="2458633"/>
          </a:xfrm>
          <a:prstGeom prst="rect">
            <a:avLst/>
          </a:prstGeom>
        </p:spPr>
      </p:pic>
      <p:pic>
        <p:nvPicPr>
          <p:cNvPr id="6" name="Picture 5"/>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224792" y="1983295"/>
            <a:ext cx="11964033" cy="2293528"/>
          </a:xfrm>
          <a:prstGeom prst="rect">
            <a:avLst/>
          </a:prstGeom>
        </p:spPr>
      </p:pic>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Tree>
    <p:extLst>
      <p:ext uri="{BB962C8B-B14F-4D97-AF65-F5344CB8AC3E}">
        <p14:creationId xmlns:p14="http://schemas.microsoft.com/office/powerpoint/2010/main" val="23093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p:txBody>
          <a:bodyPr/>
          <a:lstStyle/>
          <a:p>
            <a:r>
              <a:rPr lang="en-US" sz="2399" dirty="0">
                <a:latin typeface="DINOT" charset="0"/>
                <a:ea typeface="DINOT" charset="0"/>
                <a:cs typeface="DINOT" charset="0"/>
              </a:rPr>
              <a:t>Old Delivery :</a:t>
            </a:r>
          </a:p>
          <a:p>
            <a:endParaRPr lang="en-US" sz="2399" dirty="0">
              <a:latin typeface="DINOT" charset="0"/>
              <a:ea typeface="DINOT" charset="0"/>
              <a:cs typeface="DINOT" charset="0"/>
            </a:endParaRPr>
          </a:p>
          <a:p>
            <a:r>
              <a:rPr lang="en-US" sz="2399" dirty="0">
                <a:latin typeface="DINOT" charset="0"/>
                <a:ea typeface="DINOT" charset="0"/>
                <a:cs typeface="DINOT" charset="0"/>
              </a:rPr>
              <a:t>Pick Warehouse:</a:t>
            </a:r>
          </a:p>
          <a:p>
            <a:r>
              <a:rPr lang="en-US" sz="2399" dirty="0">
                <a:latin typeface="DINOT" charset="0"/>
                <a:ea typeface="DINOT" charset="0"/>
                <a:cs typeface="DINOT" charset="0"/>
              </a:rPr>
              <a:t>    start Transaction</a:t>
            </a:r>
          </a:p>
          <a:p>
            <a:r>
              <a:rPr lang="en-US" sz="2399" dirty="0">
                <a:latin typeface="DINOT" charset="0"/>
                <a:ea typeface="DINOT" charset="0"/>
                <a:cs typeface="DINOT" charset="0"/>
              </a:rPr>
              <a:t>        for each of ten deliveries</a:t>
            </a:r>
          </a:p>
          <a:p>
            <a:r>
              <a:rPr lang="en-US" sz="2399" dirty="0">
                <a:latin typeface="DINOT" charset="0"/>
                <a:ea typeface="DINOT" charset="0"/>
                <a:cs typeface="DINOT" charset="0"/>
              </a:rPr>
              <a:t>            do delivery</a:t>
            </a:r>
          </a:p>
          <a:p>
            <a:r>
              <a:rPr lang="en-US" sz="2399" dirty="0">
                <a:latin typeface="DINOT" charset="0"/>
                <a:ea typeface="DINOT" charset="0"/>
                <a:cs typeface="DINOT" charset="0"/>
              </a:rPr>
              <a:t>        done</a:t>
            </a:r>
          </a:p>
          <a:p>
            <a:r>
              <a:rPr lang="en-US" sz="2399" dirty="0">
                <a:latin typeface="DINOT" charset="0"/>
                <a:ea typeface="DINOT" charset="0"/>
                <a:cs typeface="DINOT" charset="0"/>
              </a:rPr>
              <a:t>    commit Transaction</a:t>
            </a:r>
          </a:p>
          <a:p>
            <a:r>
              <a:rPr lang="en-US" sz="2399" dirty="0">
                <a:latin typeface="DINOT" charset="0"/>
                <a:ea typeface="DINOT" charset="0"/>
                <a:cs typeface="DINOT" charset="0"/>
              </a:rPr>
              <a:t>done</a:t>
            </a:r>
          </a:p>
          <a:p>
            <a:r>
              <a:rPr lang="en-US" sz="2399" dirty="0">
                <a:latin typeface="DINOT" charset="0"/>
                <a:ea typeface="DINOT" charset="0"/>
                <a:cs typeface="DINOT" charset="0"/>
              </a:rPr>
              <a:t>      </a:t>
            </a:r>
          </a:p>
          <a:p>
            <a:endParaRPr lang="en-US" dirty="0"/>
          </a:p>
        </p:txBody>
      </p:sp>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3" name="Content Placeholder 2"/>
          <p:cNvSpPr>
            <a:spLocks noGrp="1"/>
          </p:cNvSpPr>
          <p:nvPr>
            <p:ph type="body" sz="quarter" idx="11"/>
          </p:nvPr>
        </p:nvSpPr>
        <p:spPr/>
        <p:txBody>
          <a:bodyPr/>
          <a:lstStyle/>
          <a:p>
            <a:r>
              <a:rPr lang="en-US" sz="2399" dirty="0">
                <a:latin typeface="DINOT" charset="0"/>
                <a:ea typeface="DINOT" charset="0"/>
                <a:cs typeface="DINOT" charset="0"/>
              </a:rPr>
              <a:t>New Delivery:</a:t>
            </a:r>
          </a:p>
          <a:p>
            <a:endParaRPr lang="en-US" sz="2399" dirty="0">
              <a:latin typeface="DINOT" charset="0"/>
              <a:ea typeface="DINOT" charset="0"/>
              <a:cs typeface="DINOT" charset="0"/>
            </a:endParaRPr>
          </a:p>
          <a:p>
            <a:r>
              <a:rPr lang="en-US" sz="2399" dirty="0">
                <a:latin typeface="DINOT" charset="0"/>
                <a:ea typeface="DINOT" charset="0"/>
                <a:cs typeface="DINOT" charset="0"/>
              </a:rPr>
              <a:t>Pick Warehouse:</a:t>
            </a:r>
          </a:p>
          <a:p>
            <a:r>
              <a:rPr lang="en-US" sz="2399" dirty="0">
                <a:latin typeface="DINOT" charset="0"/>
                <a:ea typeface="DINOT" charset="0"/>
                <a:cs typeface="DINOT" charset="0"/>
              </a:rPr>
              <a:t>    for each of ten deliveries</a:t>
            </a:r>
          </a:p>
          <a:p>
            <a:r>
              <a:rPr lang="en-US" sz="2399" dirty="0">
                <a:latin typeface="DINOT" charset="0"/>
                <a:ea typeface="DINOT" charset="0"/>
                <a:cs typeface="DINOT" charset="0"/>
              </a:rPr>
              <a:t>       start Transaction</a:t>
            </a:r>
          </a:p>
          <a:p>
            <a:r>
              <a:rPr lang="en-US" sz="2399" dirty="0">
                <a:latin typeface="DINOT" charset="0"/>
                <a:ea typeface="DINOT" charset="0"/>
                <a:cs typeface="DINOT" charset="0"/>
              </a:rPr>
              <a:t>       do delivery</a:t>
            </a:r>
          </a:p>
          <a:p>
            <a:r>
              <a:rPr lang="en-US" sz="2399" dirty="0">
                <a:latin typeface="DINOT" charset="0"/>
                <a:ea typeface="DINOT" charset="0"/>
                <a:cs typeface="DINOT" charset="0"/>
              </a:rPr>
              <a:t>       commit Transaction</a:t>
            </a:r>
          </a:p>
          <a:p>
            <a:r>
              <a:rPr lang="en-US" sz="2399" dirty="0">
                <a:latin typeface="DINOT" charset="0"/>
                <a:ea typeface="DINOT" charset="0"/>
                <a:cs typeface="DINOT" charset="0"/>
              </a:rPr>
              <a:t>    done</a:t>
            </a:r>
          </a:p>
          <a:p>
            <a:r>
              <a:rPr lang="en-US" sz="2399" dirty="0">
                <a:latin typeface="DINOT" charset="0"/>
                <a:ea typeface="DINOT" charset="0"/>
                <a:cs typeface="DINOT" charset="0"/>
              </a:rPr>
              <a:t>done</a:t>
            </a:r>
          </a:p>
        </p:txBody>
      </p:sp>
    </p:spTree>
    <p:extLst>
      <p:ext uri="{BB962C8B-B14F-4D97-AF65-F5344CB8AC3E}">
        <p14:creationId xmlns:p14="http://schemas.microsoft.com/office/powerpoint/2010/main" val="13076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TPC-C</a:t>
            </a:r>
            <a:endParaRPr lang="en-US" dirty="0">
              <a:latin typeface="DINOT" charset="0"/>
              <a:ea typeface="DINOT" charset="0"/>
              <a:cs typeface="DINOT" charset="0"/>
            </a:endParaRPr>
          </a:p>
        </p:txBody>
      </p:sp>
      <p:sp>
        <p:nvSpPr>
          <p:cNvPr id="7" name="Content Placeholder 6"/>
          <p:cNvSpPr>
            <a:spLocks noGrp="1"/>
          </p:cNvSpPr>
          <p:nvPr>
            <p:ph idx="1"/>
          </p:nvPr>
        </p:nvSpPr>
        <p:spPr/>
        <p:txBody>
          <a:bodyPr/>
          <a:lstStyle/>
          <a:p>
            <a:r>
              <a:rPr lang="en-US" dirty="0">
                <a:latin typeface="DINOT" charset="0"/>
                <a:ea typeface="DINOT" charset="0"/>
                <a:cs typeface="DINOT" charset="0"/>
              </a:rPr>
              <a:t>Measure and analyze everything*</a:t>
            </a:r>
          </a:p>
          <a:p>
            <a:endParaRPr lang="en-US" dirty="0">
              <a:latin typeface="DINOT" charset="0"/>
              <a:ea typeface="DINOT" charset="0"/>
              <a:cs typeface="DINOT" charset="0"/>
            </a:endParaRPr>
          </a:p>
          <a:p>
            <a:endParaRPr lang="en-US" dirty="0">
              <a:latin typeface="DINOT" charset="0"/>
              <a:ea typeface="DINOT" charset="0"/>
              <a:cs typeface="DINOT" charset="0"/>
            </a:endParaRPr>
          </a:p>
          <a:p>
            <a:endParaRPr lang="en-US" dirty="0">
              <a:latin typeface="DINOT" charset="0"/>
              <a:ea typeface="DINOT" charset="0"/>
              <a:cs typeface="DINOT" charset="0"/>
            </a:endParaRPr>
          </a:p>
          <a:p>
            <a:r>
              <a:rPr lang="en-US" dirty="0">
                <a:latin typeface="DINOT" charset="0"/>
                <a:ea typeface="DINOT" charset="0"/>
                <a:cs typeface="DINOT" charset="0"/>
              </a:rPr>
              <a:t>* even the stuff you think you know</a:t>
            </a:r>
          </a:p>
        </p:txBody>
      </p:sp>
    </p:spTree>
    <p:extLst>
      <p:ext uri="{BB962C8B-B14F-4D97-AF65-F5344CB8AC3E}">
        <p14:creationId xmlns:p14="http://schemas.microsoft.com/office/powerpoint/2010/main" val="160977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Analyzing Results</a:t>
            </a:r>
            <a:endParaRPr lang="en-US" dirty="0">
              <a:latin typeface="DINOT" charset="0"/>
              <a:ea typeface="DINOT" charset="0"/>
              <a:cs typeface="DINOT" charset="0"/>
            </a:endParaRPr>
          </a:p>
        </p:txBody>
      </p:sp>
      <p:sp>
        <p:nvSpPr>
          <p:cNvPr id="5" name="Text Placeholder 4"/>
          <p:cNvSpPr>
            <a:spLocks noGrp="1"/>
          </p:cNvSpPr>
          <p:nvPr>
            <p:ph type="body" idx="1"/>
          </p:nvPr>
        </p:nvSpPr>
        <p:spPr/>
        <p:txBody>
          <a:bodyPr/>
          <a:lstStyle/>
          <a:p>
            <a:r>
              <a:rPr lang="en-US" dirty="0">
                <a:latin typeface="DINOT" charset="0"/>
                <a:ea typeface="DINOT" charset="0"/>
                <a:cs typeface="DINOT" charset="0"/>
              </a:rPr>
              <a:t>Easy!  MongoDB Charts!</a:t>
            </a:r>
          </a:p>
        </p:txBody>
      </p:sp>
      <p:sp>
        <p:nvSpPr>
          <p:cNvPr id="2" name="TextBox 1"/>
          <p:cNvSpPr txBox="1"/>
          <p:nvPr/>
        </p:nvSpPr>
        <p:spPr>
          <a:xfrm>
            <a:off x="2523087" y="5644320"/>
            <a:ext cx="184683" cy="379236"/>
          </a:xfrm>
          <a:prstGeom prst="rect">
            <a:avLst/>
          </a:prstGeom>
          <a:noFill/>
        </p:spPr>
        <p:txBody>
          <a:bodyPr wrap="none" rtlCol="0">
            <a:spAutoFit/>
          </a:bodyPr>
          <a:lstStyle/>
          <a:p>
            <a:endParaRPr lang="en-US" sz="1865" dirty="0"/>
          </a:p>
        </p:txBody>
      </p:sp>
    </p:spTree>
    <p:extLst>
      <p:ext uri="{BB962C8B-B14F-4D97-AF65-F5344CB8AC3E}">
        <p14:creationId xmlns:p14="http://schemas.microsoft.com/office/powerpoint/2010/main" val="113939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1950" y="643967"/>
            <a:ext cx="10512862" cy="6213140"/>
          </a:xfrm>
          <a:prstGeom prst="rect">
            <a:avLst/>
          </a:prstGeom>
        </p:spPr>
      </p:pic>
      <p:grpSp>
        <p:nvGrpSpPr>
          <p:cNvPr id="6" name="Group 5"/>
          <p:cNvGrpSpPr/>
          <p:nvPr/>
        </p:nvGrpSpPr>
        <p:grpSpPr>
          <a:xfrm>
            <a:off x="1081336" y="505587"/>
            <a:ext cx="10274089" cy="6484662"/>
            <a:chOff x="750627" y="-294230"/>
            <a:chExt cx="11041039" cy="7519359"/>
          </a:xfrm>
        </p:grpSpPr>
        <p:sp>
          <p:nvSpPr>
            <p:cNvPr id="3" name="Rectangle 2"/>
            <p:cNvSpPr/>
            <p:nvPr/>
          </p:nvSpPr>
          <p:spPr>
            <a:xfrm>
              <a:off x="750627" y="0"/>
              <a:ext cx="1104103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79" y="-294230"/>
              <a:ext cx="9962865" cy="7519359"/>
            </a:xfrm>
            <a:prstGeom prst="rect">
              <a:avLst/>
            </a:prstGeom>
          </p:spPr>
        </p:pic>
      </p:grpSp>
      <p:sp>
        <p:nvSpPr>
          <p:cNvPr id="4" name="Title 3"/>
          <p:cNvSpPr>
            <a:spLocks noGrp="1"/>
          </p:cNvSpPr>
          <p:nvPr>
            <p:ph type="title"/>
          </p:nvPr>
        </p:nvSpPr>
        <p:spPr>
          <a:xfrm>
            <a:off x="961950" y="894"/>
            <a:ext cx="10512862" cy="1009388"/>
          </a:xfrm>
        </p:spPr>
        <p:txBody>
          <a:bodyPr/>
          <a:lstStyle/>
          <a:p>
            <a:r>
              <a:rPr lang="en-US" dirty="0" smtClean="0">
                <a:latin typeface="DINOT" charset="0"/>
                <a:ea typeface="DINOT" charset="0"/>
                <a:cs typeface="DINOT" charset="0"/>
              </a:rPr>
              <a:t>Results:</a:t>
            </a:r>
            <a:endParaRPr lang="en-US" dirty="0">
              <a:latin typeface="DINOT" charset="0"/>
              <a:ea typeface="DINOT" charset="0"/>
              <a:cs typeface="DINOT" charset="0"/>
            </a:endParaRPr>
          </a:p>
        </p:txBody>
      </p:sp>
    </p:spTree>
    <p:extLst>
      <p:ext uri="{BB962C8B-B14F-4D97-AF65-F5344CB8AC3E}">
        <p14:creationId xmlns:p14="http://schemas.microsoft.com/office/powerpoint/2010/main" val="18683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6*min(max(#ppt_w*#ppt_h,.3),1)-7.4)/-.7*#ppt_w"/>
                                          </p:val>
                                        </p:tav>
                                        <p:tav tm="100000">
                                          <p:val>
                                            <p:strVal val="#ppt_w"/>
                                          </p:val>
                                        </p:tav>
                                      </p:tavLst>
                                    </p:anim>
                                    <p:anim calcmode="lin" valueType="num">
                                      <p:cBhvr>
                                        <p:cTn id="8" dur="500" fill="hold"/>
                                        <p:tgtEl>
                                          <p:spTgt spid="6"/>
                                        </p:tgtEl>
                                        <p:attrNameLst>
                                          <p:attrName>ppt_h</p:attrName>
                                        </p:attrNameLst>
                                      </p:cBhvr>
                                      <p:tavLst>
                                        <p:tav tm="0">
                                          <p:val>
                                            <p:strVal val="(6*min(max(#ppt_w*#ppt_h,.3),1)-7.4)/-.7*#ppt_h"/>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xit" presetSubtype="32" fill="hold" nodeType="clickEffect">
                                  <p:stCondLst>
                                    <p:cond delay="0"/>
                                  </p:stCondLst>
                                  <p:childTnLst>
                                    <p:anim calcmode="lin" valueType="num">
                                      <p:cBhvr>
                                        <p:cTn id="14" dur="500"/>
                                        <p:tgtEl>
                                          <p:spTgt spid="6"/>
                                        </p:tgtEl>
                                        <p:attrNameLst>
                                          <p:attrName>ppt_w</p:attrName>
                                        </p:attrNameLst>
                                      </p:cBhvr>
                                      <p:tavLst>
                                        <p:tav tm="0">
                                          <p:val>
                                            <p:strVal val="ppt_w"/>
                                          </p:val>
                                        </p:tav>
                                        <p:tav tm="100000">
                                          <p:val>
                                            <p:fltVal val="0"/>
                                          </p:val>
                                        </p:tav>
                                      </p:tavLst>
                                    </p:anim>
                                    <p:anim calcmode="lin" valueType="num">
                                      <p:cBhvr>
                                        <p:cTn id="15" dur="500"/>
                                        <p:tgtEl>
                                          <p:spTgt spid="6"/>
                                        </p:tgtEl>
                                        <p:attrNameLst>
                                          <p:attrName>ppt_h</p:attrName>
                                        </p:attrNameLst>
                                      </p:cBhvr>
                                      <p:tavLst>
                                        <p:tav tm="0">
                                          <p:val>
                                            <p:strVal val="ppt_h"/>
                                          </p:val>
                                        </p:tav>
                                        <p:tav tm="100000">
                                          <p:val>
                                            <p:fltVal val="0"/>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1950" y="3379"/>
            <a:ext cx="10512862" cy="1009388"/>
          </a:xfrm>
        </p:spPr>
        <p:txBody>
          <a:bodyPr/>
          <a:lstStyle/>
          <a:p>
            <a:r>
              <a:rPr lang="en-US" sz="3999" dirty="0">
                <a:latin typeface="DINOT" charset="0"/>
                <a:ea typeface="DINOT" charset="0"/>
                <a:cs typeface="DINOT" charset="0"/>
              </a:rPr>
              <a:t>Throughput (Y) vs Scale (X) by Instance Type:</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1" b="-10653"/>
          <a:stretch/>
        </p:blipFill>
        <p:spPr>
          <a:xfrm rot="5400000">
            <a:off x="9758574" y="1613558"/>
            <a:ext cx="1188410" cy="457081"/>
          </a:xfrm>
          <a:prstGeom prst="rect">
            <a:avLst/>
          </a:prstGeom>
        </p:spPr>
      </p:pic>
      <p:sp>
        <p:nvSpPr>
          <p:cNvPr id="6" name="TextBox 5"/>
          <p:cNvSpPr txBox="1"/>
          <p:nvPr/>
        </p:nvSpPr>
        <p:spPr>
          <a:xfrm>
            <a:off x="10554026" y="1169541"/>
            <a:ext cx="756741" cy="1353864"/>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M50</a:t>
            </a:r>
          </a:p>
          <a:p>
            <a:pPr>
              <a:spcBef>
                <a:spcPts val="600"/>
              </a:spcBef>
            </a:pPr>
            <a:r>
              <a:rPr lang="en-US" sz="2399" dirty="0">
                <a:latin typeface="DINOT" charset="0"/>
                <a:ea typeface="DINOT" charset="0"/>
                <a:cs typeface="DINOT" charset="0"/>
              </a:rPr>
              <a:t>M60</a:t>
            </a:r>
          </a:p>
          <a:p>
            <a:pPr>
              <a:spcBef>
                <a:spcPts val="600"/>
              </a:spcBef>
            </a:pPr>
            <a:r>
              <a:rPr lang="en-US" sz="2399" dirty="0">
                <a:latin typeface="DINOT" charset="0"/>
                <a:ea typeface="DINOT" charset="0"/>
                <a:cs typeface="DINOT" charset="0"/>
              </a:rPr>
              <a:t>M80</a:t>
            </a:r>
          </a:p>
        </p:txBody>
      </p:sp>
      <p:sp>
        <p:nvSpPr>
          <p:cNvPr id="13" name="Rectangle 12"/>
          <p:cNvSpPr/>
          <p:nvPr/>
        </p:nvSpPr>
        <p:spPr>
          <a:xfrm>
            <a:off x="712188" y="1130898"/>
            <a:ext cx="525739" cy="494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Tree>
    <p:extLst>
      <p:ext uri="{BB962C8B-B14F-4D97-AF65-F5344CB8AC3E}">
        <p14:creationId xmlns:p14="http://schemas.microsoft.com/office/powerpoint/2010/main" val="206785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cstate="screen">
            <a:extLst>
              <a:ext uri="{28A0092B-C50C-407E-A947-70E740481C1C}">
                <a14:useLocalDpi xmlns:a14="http://schemas.microsoft.com/office/drawing/2010/main"/>
              </a:ext>
            </a:extLst>
          </a:blip>
          <a:stretch>
            <a:fillRect/>
          </a:stretch>
        </p:blipFill>
        <p:spPr>
          <a:xfrm>
            <a:off x="578277" y="993948"/>
            <a:ext cx="10202047" cy="5649520"/>
          </a:xfrm>
          <a:prstGeom prst="rect">
            <a:avLst/>
          </a:prstGeom>
        </p:spPr>
      </p:pic>
      <p:sp>
        <p:nvSpPr>
          <p:cNvPr id="4" name="Title 3"/>
          <p:cNvSpPr>
            <a:spLocks noGrp="1"/>
          </p:cNvSpPr>
          <p:nvPr>
            <p:ph type="title"/>
          </p:nvPr>
        </p:nvSpPr>
        <p:spPr>
          <a:xfrm>
            <a:off x="961950" y="3379"/>
            <a:ext cx="10512862" cy="1009388"/>
          </a:xfrm>
        </p:spPr>
        <p:txBody>
          <a:bodyPr/>
          <a:lstStyle/>
          <a:p>
            <a:r>
              <a:rPr lang="en-US" sz="3999" dirty="0">
                <a:latin typeface="DINOT" charset="0"/>
                <a:ea typeface="DINOT" charset="0"/>
                <a:cs typeface="DINOT" charset="0"/>
              </a:rPr>
              <a:t>Throughput (Y) vs Scale (X) by Instance Type:</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230" y="1012766"/>
            <a:ext cx="10055781" cy="5579473"/>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t="-1" b="-10653"/>
          <a:stretch/>
        </p:blipFill>
        <p:spPr>
          <a:xfrm rot="5400000">
            <a:off x="9758574" y="1613558"/>
            <a:ext cx="1188410" cy="457081"/>
          </a:xfrm>
          <a:prstGeom prst="rect">
            <a:avLst/>
          </a:prstGeom>
        </p:spPr>
      </p:pic>
      <p:sp>
        <p:nvSpPr>
          <p:cNvPr id="6" name="TextBox 5"/>
          <p:cNvSpPr txBox="1"/>
          <p:nvPr/>
        </p:nvSpPr>
        <p:spPr>
          <a:xfrm>
            <a:off x="10554026" y="1169541"/>
            <a:ext cx="756741" cy="1353864"/>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M50</a:t>
            </a:r>
          </a:p>
          <a:p>
            <a:pPr>
              <a:spcBef>
                <a:spcPts val="600"/>
              </a:spcBef>
            </a:pPr>
            <a:r>
              <a:rPr lang="en-US" sz="2399" dirty="0">
                <a:latin typeface="DINOT" charset="0"/>
                <a:ea typeface="DINOT" charset="0"/>
                <a:cs typeface="DINOT" charset="0"/>
              </a:rPr>
              <a:t>M60</a:t>
            </a:r>
          </a:p>
          <a:p>
            <a:pPr>
              <a:spcBef>
                <a:spcPts val="600"/>
              </a:spcBef>
            </a:pPr>
            <a:r>
              <a:rPr lang="en-US" sz="2399" dirty="0">
                <a:latin typeface="DINOT" charset="0"/>
                <a:ea typeface="DINOT" charset="0"/>
                <a:cs typeface="DINOT" charset="0"/>
              </a:rPr>
              <a:t>M80</a:t>
            </a:r>
          </a:p>
        </p:txBody>
      </p:sp>
      <p:sp>
        <p:nvSpPr>
          <p:cNvPr id="8" name="Rectangle 7"/>
          <p:cNvSpPr/>
          <p:nvPr/>
        </p:nvSpPr>
        <p:spPr>
          <a:xfrm>
            <a:off x="1531646" y="6084234"/>
            <a:ext cx="8306949" cy="31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7" name="TextBox 6"/>
          <p:cNvSpPr txBox="1"/>
          <p:nvPr/>
        </p:nvSpPr>
        <p:spPr>
          <a:xfrm>
            <a:off x="1973558" y="6035773"/>
            <a:ext cx="505135" cy="461545"/>
          </a:xfrm>
          <a:prstGeom prst="rect">
            <a:avLst/>
          </a:prstGeom>
          <a:noFill/>
        </p:spPr>
        <p:txBody>
          <a:bodyPr wrap="none" rtlCol="0">
            <a:spAutoFit/>
          </a:bodyPr>
          <a:lstStyle/>
          <a:p>
            <a:pPr>
              <a:spcBef>
                <a:spcPts val="600"/>
              </a:spcBef>
            </a:pPr>
            <a:r>
              <a:rPr lang="en-US" sz="2399">
                <a:latin typeface="DINOT" charset="0"/>
                <a:ea typeface="DINOT" charset="0"/>
                <a:cs typeface="DINOT" charset="0"/>
              </a:rPr>
              <a:t>50</a:t>
            </a:r>
            <a:endParaRPr lang="en-US" sz="2399" dirty="0">
              <a:latin typeface="DINOT" charset="0"/>
              <a:ea typeface="DINOT" charset="0"/>
              <a:cs typeface="DINOT" charset="0"/>
            </a:endParaRPr>
          </a:p>
        </p:txBody>
      </p:sp>
      <p:sp>
        <p:nvSpPr>
          <p:cNvPr id="9" name="TextBox 8"/>
          <p:cNvSpPr txBox="1"/>
          <p:nvPr/>
        </p:nvSpPr>
        <p:spPr>
          <a:xfrm>
            <a:off x="3736375" y="6035773"/>
            <a:ext cx="665394" cy="461545"/>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100</a:t>
            </a:r>
          </a:p>
        </p:txBody>
      </p:sp>
      <p:sp>
        <p:nvSpPr>
          <p:cNvPr id="10" name="TextBox 9"/>
          <p:cNvSpPr txBox="1"/>
          <p:nvPr/>
        </p:nvSpPr>
        <p:spPr>
          <a:xfrm>
            <a:off x="5536073" y="6035773"/>
            <a:ext cx="665394" cy="461545"/>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300</a:t>
            </a:r>
          </a:p>
        </p:txBody>
      </p:sp>
      <p:sp>
        <p:nvSpPr>
          <p:cNvPr id="11" name="TextBox 10"/>
          <p:cNvSpPr txBox="1"/>
          <p:nvPr/>
        </p:nvSpPr>
        <p:spPr>
          <a:xfrm>
            <a:off x="7149106" y="6039348"/>
            <a:ext cx="665394" cy="461545"/>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500</a:t>
            </a:r>
          </a:p>
        </p:txBody>
      </p:sp>
      <p:sp>
        <p:nvSpPr>
          <p:cNvPr id="12" name="TextBox 11"/>
          <p:cNvSpPr txBox="1"/>
          <p:nvPr/>
        </p:nvSpPr>
        <p:spPr>
          <a:xfrm>
            <a:off x="8891312" y="6035774"/>
            <a:ext cx="825652" cy="461545"/>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1000</a:t>
            </a:r>
          </a:p>
        </p:txBody>
      </p:sp>
      <p:sp>
        <p:nvSpPr>
          <p:cNvPr id="13" name="Rectangle 12"/>
          <p:cNvSpPr/>
          <p:nvPr/>
        </p:nvSpPr>
        <p:spPr>
          <a:xfrm>
            <a:off x="712188" y="1130898"/>
            <a:ext cx="525739" cy="494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4" name="TextBox 13"/>
          <p:cNvSpPr txBox="1"/>
          <p:nvPr/>
        </p:nvSpPr>
        <p:spPr>
          <a:xfrm>
            <a:off x="489656" y="1063765"/>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55,000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15" name="TextBox 14"/>
          <p:cNvSpPr txBox="1"/>
          <p:nvPr/>
        </p:nvSpPr>
        <p:spPr>
          <a:xfrm>
            <a:off x="489654" y="1493198"/>
            <a:ext cx="915397" cy="338466"/>
          </a:xfrm>
          <a:prstGeom prst="rect">
            <a:avLst/>
          </a:prstGeom>
          <a:noFill/>
        </p:spPr>
        <p:txBody>
          <a:bodyPr wrap="none" rtlCol="0">
            <a:spAutoFit/>
          </a:bodyPr>
          <a:lstStyle/>
          <a:p>
            <a:pPr>
              <a:spcBef>
                <a:spcPts val="600"/>
              </a:spcBef>
            </a:pPr>
            <a:r>
              <a:rPr lang="en-US" sz="1600">
                <a:latin typeface="DINOT" charset="0"/>
                <a:ea typeface="DINOT" charset="0"/>
                <a:cs typeface="DINOT" charset="0"/>
              </a:rPr>
              <a:t>50,000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16" name="TextBox 15"/>
          <p:cNvSpPr txBox="1"/>
          <p:nvPr/>
        </p:nvSpPr>
        <p:spPr>
          <a:xfrm>
            <a:off x="490072" y="1933488"/>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4</a:t>
            </a:r>
            <a:r>
              <a:rPr lang="en-US" sz="1600">
                <a:latin typeface="DINOT" charset="0"/>
                <a:ea typeface="DINOT" charset="0"/>
                <a:cs typeface="DINOT" charset="0"/>
              </a:rPr>
              <a:t>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17" name="TextBox 16"/>
          <p:cNvSpPr txBox="1"/>
          <p:nvPr/>
        </p:nvSpPr>
        <p:spPr>
          <a:xfrm>
            <a:off x="489655" y="2363694"/>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40,000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18" name="TextBox 17"/>
          <p:cNvSpPr txBox="1"/>
          <p:nvPr/>
        </p:nvSpPr>
        <p:spPr>
          <a:xfrm>
            <a:off x="489654" y="2801517"/>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35,000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19" name="TextBox 18"/>
          <p:cNvSpPr txBox="1"/>
          <p:nvPr/>
        </p:nvSpPr>
        <p:spPr>
          <a:xfrm>
            <a:off x="487001" y="3240596"/>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30,000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0" name="TextBox 19"/>
          <p:cNvSpPr txBox="1"/>
          <p:nvPr/>
        </p:nvSpPr>
        <p:spPr>
          <a:xfrm>
            <a:off x="480654" y="3675431"/>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25,000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1" name="TextBox 20"/>
          <p:cNvSpPr txBox="1"/>
          <p:nvPr/>
        </p:nvSpPr>
        <p:spPr>
          <a:xfrm>
            <a:off x="489654" y="4110265"/>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20,000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2" name="TextBox 21"/>
          <p:cNvSpPr txBox="1"/>
          <p:nvPr/>
        </p:nvSpPr>
        <p:spPr>
          <a:xfrm>
            <a:off x="487157" y="4547502"/>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15,000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3" name="TextBox 22"/>
          <p:cNvSpPr txBox="1"/>
          <p:nvPr/>
        </p:nvSpPr>
        <p:spPr>
          <a:xfrm>
            <a:off x="489654" y="4981530"/>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10,000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4" name="TextBox 23"/>
          <p:cNvSpPr txBox="1"/>
          <p:nvPr/>
        </p:nvSpPr>
        <p:spPr>
          <a:xfrm>
            <a:off x="542230" y="5418670"/>
            <a:ext cx="85930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 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5" name="TextBox 24"/>
          <p:cNvSpPr txBox="1"/>
          <p:nvPr/>
        </p:nvSpPr>
        <p:spPr>
          <a:xfrm>
            <a:off x="712136" y="5852262"/>
            <a:ext cx="687830" cy="338466"/>
          </a:xfrm>
          <a:prstGeom prst="rect">
            <a:avLst/>
          </a:prstGeom>
          <a:noFill/>
        </p:spPr>
        <p:txBody>
          <a:bodyPr wrap="none" rtlCol="0">
            <a:spAutoFit/>
          </a:bodyPr>
          <a:lstStyle/>
          <a:p>
            <a:pPr>
              <a:spcBef>
                <a:spcPts val="600"/>
              </a:spcBef>
            </a:pPr>
            <a:r>
              <a:rPr lang="en-US" sz="1600">
                <a:latin typeface="DINOT" charset="0"/>
                <a:ea typeface="DINOT" charset="0"/>
                <a:cs typeface="DINOT" charset="0"/>
              </a:rPr>
              <a:t>     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8" name="TextBox 27"/>
          <p:cNvSpPr txBox="1"/>
          <p:nvPr/>
        </p:nvSpPr>
        <p:spPr>
          <a:xfrm>
            <a:off x="10266058" y="4944557"/>
            <a:ext cx="1922766" cy="1106938"/>
          </a:xfrm>
          <a:prstGeom prst="rect">
            <a:avLst/>
          </a:prstGeom>
          <a:noFill/>
        </p:spPr>
        <p:txBody>
          <a:bodyPr wrap="square" rtlCol="0">
            <a:spAutoFit/>
          </a:bodyPr>
          <a:lstStyle/>
          <a:p>
            <a:pPr>
              <a:spcBef>
                <a:spcPts val="600"/>
              </a:spcBef>
            </a:pPr>
            <a:r>
              <a:rPr lang="en-US" sz="1865" dirty="0">
                <a:latin typeface="DINOT" charset="0"/>
                <a:ea typeface="DINOT" charset="0"/>
                <a:cs typeface="DINOT" charset="0"/>
              </a:rPr>
              <a:t>WC: majority</a:t>
            </a:r>
          </a:p>
          <a:p>
            <a:pPr>
              <a:spcBef>
                <a:spcPts val="600"/>
              </a:spcBef>
            </a:pPr>
            <a:r>
              <a:rPr lang="en-US" sz="1865" dirty="0">
                <a:latin typeface="DINOT" charset="0"/>
                <a:ea typeface="DINOT" charset="0"/>
                <a:cs typeface="DINOT" charset="0"/>
              </a:rPr>
              <a:t>threads:100</a:t>
            </a:r>
          </a:p>
          <a:p>
            <a:pPr>
              <a:spcBef>
                <a:spcPts val="600"/>
              </a:spcBef>
            </a:pPr>
            <a:r>
              <a:rPr lang="en-US" sz="1865" dirty="0">
                <a:latin typeface="DINOT" charset="0"/>
                <a:ea typeface="DINOT" charset="0"/>
                <a:cs typeface="DINOT" charset="0"/>
              </a:rPr>
              <a:t>p50: 31-190ms</a:t>
            </a:r>
          </a:p>
        </p:txBody>
      </p:sp>
      <p:sp>
        <p:nvSpPr>
          <p:cNvPr id="29" name="TextBox 28"/>
          <p:cNvSpPr txBox="1"/>
          <p:nvPr/>
        </p:nvSpPr>
        <p:spPr>
          <a:xfrm>
            <a:off x="10267629" y="4944557"/>
            <a:ext cx="1922766" cy="1106938"/>
          </a:xfrm>
          <a:prstGeom prst="rect">
            <a:avLst/>
          </a:prstGeom>
          <a:solidFill>
            <a:srgbClr val="FFFFFF"/>
          </a:solidFill>
        </p:spPr>
        <p:txBody>
          <a:bodyPr wrap="square" rtlCol="0">
            <a:spAutoFit/>
          </a:bodyPr>
          <a:lstStyle/>
          <a:p>
            <a:pPr>
              <a:spcBef>
                <a:spcPts val="600"/>
              </a:spcBef>
            </a:pPr>
            <a:r>
              <a:rPr lang="en-US" sz="1865" dirty="0">
                <a:latin typeface="DINOT" charset="0"/>
                <a:ea typeface="DINOT" charset="0"/>
                <a:cs typeface="DINOT" charset="0"/>
              </a:rPr>
              <a:t>WC: majority</a:t>
            </a:r>
          </a:p>
          <a:p>
            <a:pPr>
              <a:spcBef>
                <a:spcPts val="600"/>
              </a:spcBef>
            </a:pPr>
            <a:r>
              <a:rPr lang="en-US" sz="1865" dirty="0">
                <a:latin typeface="DINOT" charset="0"/>
                <a:ea typeface="DINOT" charset="0"/>
                <a:cs typeface="DINOT" charset="0"/>
              </a:rPr>
              <a:t>threads:100-600</a:t>
            </a:r>
          </a:p>
          <a:p>
            <a:pPr>
              <a:spcBef>
                <a:spcPts val="600"/>
              </a:spcBef>
            </a:pPr>
            <a:r>
              <a:rPr lang="en-US" sz="1865" dirty="0">
                <a:latin typeface="DINOT" charset="0"/>
                <a:ea typeface="DINOT" charset="0"/>
                <a:cs typeface="DINOT" charset="0"/>
              </a:rPr>
              <a:t>p50: 37-775ms</a:t>
            </a:r>
          </a:p>
        </p:txBody>
      </p:sp>
    </p:spTree>
    <p:extLst>
      <p:ext uri="{BB962C8B-B14F-4D97-AF65-F5344CB8AC3E}">
        <p14:creationId xmlns:p14="http://schemas.microsoft.com/office/powerpoint/2010/main" val="9890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799322" y="1826043"/>
            <a:ext cx="4167169" cy="4384072"/>
          </a:xfrm>
        </p:spPr>
      </p:pic>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133114" y="1633913"/>
            <a:ext cx="4207471" cy="4576202"/>
          </a:xfrm>
        </p:spPr>
      </p:pic>
      <p:sp>
        <p:nvSpPr>
          <p:cNvPr id="8" name="Title 3"/>
          <p:cNvSpPr txBox="1">
            <a:spLocks/>
          </p:cNvSpPr>
          <p:nvPr/>
        </p:nvSpPr>
        <p:spPr>
          <a:xfrm>
            <a:off x="990341" y="887620"/>
            <a:ext cx="10512862" cy="1009388"/>
          </a:xfrm>
          <a:prstGeom prst="rect">
            <a:avLst/>
          </a:prstGeom>
        </p:spPr>
        <p:txBody>
          <a:bodyPr vert="horz" lIns="0" tIns="45708" rIns="0" bIns="45708" rtlCol="0" anchor="t">
            <a:noAutofit/>
          </a:bodyPr>
          <a:lstStyle>
            <a:lvl1pPr algn="l" defTabSz="914400" rtl="0" eaLnBrk="1" latinLnBrk="0" hangingPunct="1">
              <a:lnSpc>
                <a:spcPct val="90000"/>
              </a:lnSpc>
              <a:spcBef>
                <a:spcPct val="0"/>
              </a:spcBef>
              <a:buNone/>
              <a:defRPr sz="5000" b="1" kern="1200">
                <a:solidFill>
                  <a:srgbClr val="052035"/>
                </a:solidFill>
                <a:latin typeface="+mj-lt"/>
                <a:ea typeface="+mj-ea"/>
                <a:cs typeface="+mj-cs"/>
              </a:defRPr>
            </a:lvl1pPr>
          </a:lstStyle>
          <a:p>
            <a:r>
              <a:rPr lang="en-US" sz="4999" dirty="0">
                <a:latin typeface="DINOT" charset="0"/>
                <a:ea typeface="DINOT" charset="0"/>
                <a:cs typeface="DINOT" charset="0"/>
              </a:rPr>
              <a:t>TPC-C Cost Per "T" in </a:t>
            </a:r>
            <a:r>
              <a:rPr lang="en-US" sz="4999" dirty="0" err="1">
                <a:latin typeface="DINOT" charset="0"/>
                <a:ea typeface="DINOT" charset="0"/>
                <a:cs typeface="DINOT" charset="0"/>
              </a:rPr>
              <a:t>TpmC</a:t>
            </a:r>
            <a:endParaRPr lang="en-US" sz="4999" dirty="0">
              <a:latin typeface="DINOT" charset="0"/>
              <a:ea typeface="DINOT" charset="0"/>
              <a:cs typeface="DINOT"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425" y="1633913"/>
            <a:ext cx="4150357" cy="4595506"/>
          </a:xfrm>
          <a:prstGeom prst="rect">
            <a:avLst/>
          </a:prstGeom>
        </p:spPr>
      </p:pic>
    </p:spTree>
    <p:extLst>
      <p:ext uri="{BB962C8B-B14F-4D97-AF65-F5344CB8AC3E}">
        <p14:creationId xmlns:p14="http://schemas.microsoft.com/office/powerpoint/2010/main" val="159050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a:spLocks noGrp="1"/>
          </p:cNvSpPr>
          <p:nvPr>
            <p:ph type="title"/>
          </p:nvPr>
        </p:nvSpPr>
        <p:spPr/>
        <p:txBody>
          <a:bodyPr/>
          <a:lstStyle/>
          <a:p>
            <a:r>
              <a:rPr lang="en-US" dirty="0" smtClean="0">
                <a:latin typeface="DINOT" charset="0"/>
                <a:ea typeface="DINOT" charset="0"/>
                <a:cs typeface="DINOT" charset="0"/>
              </a:rPr>
              <a:t>Benchmarks</a:t>
            </a:r>
            <a:endParaRPr lang="en-US" dirty="0">
              <a:latin typeface="DINOT" charset="0"/>
              <a:ea typeface="DINOT" charset="0"/>
              <a:cs typeface="DINOT" charset="0"/>
            </a:endParaRPr>
          </a:p>
        </p:txBody>
      </p:sp>
      <p:pic>
        <p:nvPicPr>
          <p:cNvPr id="2" name="Picture 1"/>
          <p:cNvPicPr>
            <a:picLocks noChangeAspect="1"/>
          </p:cNvPicPr>
          <p:nvPr/>
        </p:nvPicPr>
        <p:blipFill>
          <a:blip r:embed="rId3"/>
          <a:stretch>
            <a:fillRect/>
          </a:stretch>
        </p:blipFill>
        <p:spPr>
          <a:xfrm>
            <a:off x="10024766" y="-106301"/>
            <a:ext cx="2164059" cy="21640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588" y="2632414"/>
            <a:ext cx="12188825" cy="2938676"/>
          </a:xfrm>
          <a:prstGeom prst="rect">
            <a:avLst/>
          </a:prstGeom>
        </p:spPr>
      </p:pic>
    </p:spTree>
    <p:extLst>
      <p:ext uri="{BB962C8B-B14F-4D97-AF65-F5344CB8AC3E}">
        <p14:creationId xmlns:p14="http://schemas.microsoft.com/office/powerpoint/2010/main" val="161351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cstate="screen">
            <a:extLst>
              <a:ext uri="{28A0092B-C50C-407E-A947-70E740481C1C}">
                <a14:useLocalDpi xmlns:a14="http://schemas.microsoft.com/office/drawing/2010/main"/>
              </a:ext>
            </a:extLst>
          </a:blip>
          <a:stretch>
            <a:fillRect/>
          </a:stretch>
        </p:blipFill>
        <p:spPr>
          <a:xfrm>
            <a:off x="578277" y="993948"/>
            <a:ext cx="10202047" cy="5649520"/>
          </a:xfrm>
          <a:prstGeom prst="rect">
            <a:avLst/>
          </a:prstGeom>
        </p:spPr>
      </p:pic>
      <p:sp>
        <p:nvSpPr>
          <p:cNvPr id="4" name="Title 3"/>
          <p:cNvSpPr>
            <a:spLocks noGrp="1"/>
          </p:cNvSpPr>
          <p:nvPr>
            <p:ph type="title"/>
          </p:nvPr>
        </p:nvSpPr>
        <p:spPr>
          <a:xfrm>
            <a:off x="961950" y="3379"/>
            <a:ext cx="10512862" cy="1009388"/>
          </a:xfrm>
        </p:spPr>
        <p:txBody>
          <a:bodyPr/>
          <a:lstStyle/>
          <a:p>
            <a:r>
              <a:rPr lang="en-US" sz="3999" dirty="0">
                <a:latin typeface="DINOT" charset="0"/>
                <a:ea typeface="DINOT" charset="0"/>
                <a:cs typeface="DINOT" charset="0"/>
              </a:rPr>
              <a:t>Throughput (Y) vs Scale (X) by Instance Type:</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t="-1" b="-10653"/>
          <a:stretch/>
        </p:blipFill>
        <p:spPr>
          <a:xfrm rot="5400000">
            <a:off x="9758574" y="1613558"/>
            <a:ext cx="1188410" cy="457081"/>
          </a:xfrm>
          <a:prstGeom prst="rect">
            <a:avLst/>
          </a:prstGeom>
        </p:spPr>
      </p:pic>
      <p:sp>
        <p:nvSpPr>
          <p:cNvPr id="6" name="TextBox 5"/>
          <p:cNvSpPr txBox="1"/>
          <p:nvPr/>
        </p:nvSpPr>
        <p:spPr>
          <a:xfrm>
            <a:off x="10554026" y="1169541"/>
            <a:ext cx="756741" cy="1353864"/>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M50</a:t>
            </a:r>
          </a:p>
          <a:p>
            <a:pPr>
              <a:spcBef>
                <a:spcPts val="600"/>
              </a:spcBef>
            </a:pPr>
            <a:r>
              <a:rPr lang="en-US" sz="2399" dirty="0">
                <a:latin typeface="DINOT" charset="0"/>
                <a:ea typeface="DINOT" charset="0"/>
                <a:cs typeface="DINOT" charset="0"/>
              </a:rPr>
              <a:t>M60</a:t>
            </a:r>
          </a:p>
          <a:p>
            <a:pPr>
              <a:spcBef>
                <a:spcPts val="600"/>
              </a:spcBef>
            </a:pPr>
            <a:r>
              <a:rPr lang="en-US" sz="2399" dirty="0">
                <a:latin typeface="DINOT" charset="0"/>
                <a:ea typeface="DINOT" charset="0"/>
                <a:cs typeface="DINOT" charset="0"/>
              </a:rPr>
              <a:t>M80</a:t>
            </a:r>
          </a:p>
        </p:txBody>
      </p:sp>
      <p:sp>
        <p:nvSpPr>
          <p:cNvPr id="8" name="Rectangle 7"/>
          <p:cNvSpPr/>
          <p:nvPr/>
        </p:nvSpPr>
        <p:spPr>
          <a:xfrm>
            <a:off x="1531646" y="6084234"/>
            <a:ext cx="8306949" cy="31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7" name="TextBox 6"/>
          <p:cNvSpPr txBox="1"/>
          <p:nvPr/>
        </p:nvSpPr>
        <p:spPr>
          <a:xfrm>
            <a:off x="1973558" y="6035773"/>
            <a:ext cx="505135" cy="461545"/>
          </a:xfrm>
          <a:prstGeom prst="rect">
            <a:avLst/>
          </a:prstGeom>
          <a:noFill/>
        </p:spPr>
        <p:txBody>
          <a:bodyPr wrap="none" rtlCol="0">
            <a:spAutoFit/>
          </a:bodyPr>
          <a:lstStyle/>
          <a:p>
            <a:pPr>
              <a:spcBef>
                <a:spcPts val="600"/>
              </a:spcBef>
            </a:pPr>
            <a:r>
              <a:rPr lang="en-US" sz="2399">
                <a:latin typeface="DINOT" charset="0"/>
                <a:ea typeface="DINOT" charset="0"/>
                <a:cs typeface="DINOT" charset="0"/>
              </a:rPr>
              <a:t>50</a:t>
            </a:r>
            <a:endParaRPr lang="en-US" sz="2399" dirty="0">
              <a:latin typeface="DINOT" charset="0"/>
              <a:ea typeface="DINOT" charset="0"/>
              <a:cs typeface="DINOT" charset="0"/>
            </a:endParaRPr>
          </a:p>
        </p:txBody>
      </p:sp>
      <p:sp>
        <p:nvSpPr>
          <p:cNvPr id="9" name="TextBox 8"/>
          <p:cNvSpPr txBox="1"/>
          <p:nvPr/>
        </p:nvSpPr>
        <p:spPr>
          <a:xfrm>
            <a:off x="3736375" y="6035773"/>
            <a:ext cx="665394" cy="461545"/>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100</a:t>
            </a:r>
          </a:p>
        </p:txBody>
      </p:sp>
      <p:sp>
        <p:nvSpPr>
          <p:cNvPr id="10" name="TextBox 9"/>
          <p:cNvSpPr txBox="1"/>
          <p:nvPr/>
        </p:nvSpPr>
        <p:spPr>
          <a:xfrm>
            <a:off x="5536073" y="6035773"/>
            <a:ext cx="665394" cy="461545"/>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300</a:t>
            </a:r>
          </a:p>
        </p:txBody>
      </p:sp>
      <p:sp>
        <p:nvSpPr>
          <p:cNvPr id="11" name="TextBox 10"/>
          <p:cNvSpPr txBox="1"/>
          <p:nvPr/>
        </p:nvSpPr>
        <p:spPr>
          <a:xfrm>
            <a:off x="7149106" y="6039348"/>
            <a:ext cx="665394" cy="461545"/>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500</a:t>
            </a:r>
          </a:p>
        </p:txBody>
      </p:sp>
      <p:sp>
        <p:nvSpPr>
          <p:cNvPr id="12" name="TextBox 11"/>
          <p:cNvSpPr txBox="1"/>
          <p:nvPr/>
        </p:nvSpPr>
        <p:spPr>
          <a:xfrm>
            <a:off x="8891312" y="6035774"/>
            <a:ext cx="825652" cy="461545"/>
          </a:xfrm>
          <a:prstGeom prst="rect">
            <a:avLst/>
          </a:prstGeom>
          <a:noFill/>
        </p:spPr>
        <p:txBody>
          <a:bodyPr wrap="none" rtlCol="0">
            <a:spAutoFit/>
          </a:bodyPr>
          <a:lstStyle/>
          <a:p>
            <a:pPr>
              <a:spcBef>
                <a:spcPts val="600"/>
              </a:spcBef>
            </a:pPr>
            <a:r>
              <a:rPr lang="en-US" sz="2399" dirty="0">
                <a:latin typeface="DINOT" charset="0"/>
                <a:ea typeface="DINOT" charset="0"/>
                <a:cs typeface="DINOT" charset="0"/>
              </a:rPr>
              <a:t>1000</a:t>
            </a:r>
          </a:p>
        </p:txBody>
      </p:sp>
      <p:sp>
        <p:nvSpPr>
          <p:cNvPr id="13" name="Rectangle 12"/>
          <p:cNvSpPr/>
          <p:nvPr/>
        </p:nvSpPr>
        <p:spPr>
          <a:xfrm>
            <a:off x="712188" y="1130898"/>
            <a:ext cx="525739" cy="494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4" name="TextBox 13"/>
          <p:cNvSpPr txBox="1"/>
          <p:nvPr/>
        </p:nvSpPr>
        <p:spPr>
          <a:xfrm>
            <a:off x="489656" y="1063765"/>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55,000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15" name="TextBox 14"/>
          <p:cNvSpPr txBox="1"/>
          <p:nvPr/>
        </p:nvSpPr>
        <p:spPr>
          <a:xfrm>
            <a:off x="489654" y="1493198"/>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50,000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16" name="TextBox 15"/>
          <p:cNvSpPr txBox="1"/>
          <p:nvPr/>
        </p:nvSpPr>
        <p:spPr>
          <a:xfrm>
            <a:off x="490072" y="1933488"/>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4</a:t>
            </a:r>
            <a:r>
              <a:rPr lang="en-US" sz="1600">
                <a:latin typeface="DINOT" charset="0"/>
                <a:ea typeface="DINOT" charset="0"/>
                <a:cs typeface="DINOT" charset="0"/>
              </a:rPr>
              <a:t>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17" name="TextBox 16"/>
          <p:cNvSpPr txBox="1"/>
          <p:nvPr/>
        </p:nvSpPr>
        <p:spPr>
          <a:xfrm>
            <a:off x="489655" y="2363694"/>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40,000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18" name="TextBox 17"/>
          <p:cNvSpPr txBox="1"/>
          <p:nvPr/>
        </p:nvSpPr>
        <p:spPr>
          <a:xfrm>
            <a:off x="489654" y="2801517"/>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35,000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19" name="TextBox 18"/>
          <p:cNvSpPr txBox="1"/>
          <p:nvPr/>
        </p:nvSpPr>
        <p:spPr>
          <a:xfrm>
            <a:off x="487001" y="3240596"/>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30,000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0" name="TextBox 19"/>
          <p:cNvSpPr txBox="1"/>
          <p:nvPr/>
        </p:nvSpPr>
        <p:spPr>
          <a:xfrm>
            <a:off x="480654" y="3675431"/>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25,000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1" name="TextBox 20"/>
          <p:cNvSpPr txBox="1"/>
          <p:nvPr/>
        </p:nvSpPr>
        <p:spPr>
          <a:xfrm>
            <a:off x="489654" y="4110265"/>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20,000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2" name="TextBox 21"/>
          <p:cNvSpPr txBox="1"/>
          <p:nvPr/>
        </p:nvSpPr>
        <p:spPr>
          <a:xfrm>
            <a:off x="487157" y="4547502"/>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15,000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3" name="TextBox 22"/>
          <p:cNvSpPr txBox="1"/>
          <p:nvPr/>
        </p:nvSpPr>
        <p:spPr>
          <a:xfrm>
            <a:off x="489654" y="4981530"/>
            <a:ext cx="91539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10,000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4" name="TextBox 23"/>
          <p:cNvSpPr txBox="1"/>
          <p:nvPr/>
        </p:nvSpPr>
        <p:spPr>
          <a:xfrm>
            <a:off x="542230" y="5418670"/>
            <a:ext cx="859307" cy="338466"/>
          </a:xfrm>
          <a:prstGeom prst="rect">
            <a:avLst/>
          </a:prstGeom>
          <a:noFill/>
        </p:spPr>
        <p:txBody>
          <a:bodyPr wrap="none" rtlCol="0">
            <a:spAutoFit/>
          </a:bodyPr>
          <a:lstStyle/>
          <a:p>
            <a:pPr>
              <a:spcBef>
                <a:spcPts val="600"/>
              </a:spcBef>
            </a:pPr>
            <a:r>
              <a:rPr lang="en-US" sz="1600" dirty="0">
                <a:latin typeface="DINOT" charset="0"/>
                <a:ea typeface="DINOT" charset="0"/>
                <a:cs typeface="DINOT" charset="0"/>
              </a:rPr>
              <a:t> 5,000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5" name="TextBox 24"/>
          <p:cNvSpPr txBox="1"/>
          <p:nvPr/>
        </p:nvSpPr>
        <p:spPr>
          <a:xfrm>
            <a:off x="712136" y="5852262"/>
            <a:ext cx="687830" cy="338466"/>
          </a:xfrm>
          <a:prstGeom prst="rect">
            <a:avLst/>
          </a:prstGeom>
          <a:noFill/>
        </p:spPr>
        <p:txBody>
          <a:bodyPr wrap="none" rtlCol="0">
            <a:spAutoFit/>
          </a:bodyPr>
          <a:lstStyle/>
          <a:p>
            <a:pPr>
              <a:spcBef>
                <a:spcPts val="600"/>
              </a:spcBef>
            </a:pPr>
            <a:r>
              <a:rPr lang="en-US" sz="1600">
                <a:latin typeface="DINOT" charset="0"/>
                <a:ea typeface="DINOT" charset="0"/>
                <a:cs typeface="DINOT" charset="0"/>
              </a:rPr>
              <a:t>     0 </a:t>
            </a:r>
            <a:r>
              <a:rPr lang="en-US" sz="1600" dirty="0">
                <a:solidFill>
                  <a:schemeClr val="bg2">
                    <a:lumMod val="50000"/>
                  </a:schemeClr>
                </a:solidFill>
                <a:latin typeface="DINOT" charset="0"/>
                <a:ea typeface="DINOT" charset="0"/>
                <a:cs typeface="DINOT" charset="0"/>
              </a:rPr>
              <a:t>-</a:t>
            </a:r>
            <a:endParaRPr lang="en-US" sz="2399" dirty="0">
              <a:solidFill>
                <a:schemeClr val="bg2">
                  <a:lumMod val="50000"/>
                </a:schemeClr>
              </a:solidFill>
              <a:latin typeface="DINOT" charset="0"/>
              <a:ea typeface="DINOT" charset="0"/>
              <a:cs typeface="DINOT" charset="0"/>
            </a:endParaRPr>
          </a:p>
        </p:txBody>
      </p:sp>
      <p:sp>
        <p:nvSpPr>
          <p:cNvPr id="28" name="TextBox 27"/>
          <p:cNvSpPr txBox="1"/>
          <p:nvPr/>
        </p:nvSpPr>
        <p:spPr>
          <a:xfrm>
            <a:off x="10266058" y="4944557"/>
            <a:ext cx="1922766" cy="1106938"/>
          </a:xfrm>
          <a:prstGeom prst="rect">
            <a:avLst/>
          </a:prstGeom>
          <a:noFill/>
        </p:spPr>
        <p:txBody>
          <a:bodyPr wrap="square" rtlCol="0">
            <a:spAutoFit/>
          </a:bodyPr>
          <a:lstStyle/>
          <a:p>
            <a:pPr>
              <a:spcBef>
                <a:spcPts val="600"/>
              </a:spcBef>
            </a:pPr>
            <a:r>
              <a:rPr lang="en-US" sz="1865" dirty="0">
                <a:latin typeface="DINOT" charset="0"/>
                <a:ea typeface="DINOT" charset="0"/>
                <a:cs typeface="DINOT" charset="0"/>
              </a:rPr>
              <a:t>WC: majority</a:t>
            </a:r>
          </a:p>
          <a:p>
            <a:pPr>
              <a:spcBef>
                <a:spcPts val="600"/>
              </a:spcBef>
            </a:pPr>
            <a:r>
              <a:rPr lang="en-US" sz="1865" dirty="0">
                <a:latin typeface="DINOT" charset="0"/>
                <a:ea typeface="DINOT" charset="0"/>
                <a:cs typeface="DINOT" charset="0"/>
              </a:rPr>
              <a:t>threads:100</a:t>
            </a:r>
          </a:p>
          <a:p>
            <a:pPr>
              <a:spcBef>
                <a:spcPts val="600"/>
              </a:spcBef>
            </a:pPr>
            <a:r>
              <a:rPr lang="en-US" sz="1865" dirty="0">
                <a:latin typeface="DINOT" charset="0"/>
                <a:ea typeface="DINOT" charset="0"/>
                <a:cs typeface="DINOT" charset="0"/>
              </a:rPr>
              <a:t>p50: 31-190ms</a:t>
            </a:r>
          </a:p>
        </p:txBody>
      </p:sp>
    </p:spTree>
    <p:extLst>
      <p:ext uri="{BB962C8B-B14F-4D97-AF65-F5344CB8AC3E}">
        <p14:creationId xmlns:p14="http://schemas.microsoft.com/office/powerpoint/2010/main" val="186656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next?</a:t>
            </a:r>
            <a:endParaRPr lang="en-US" dirty="0"/>
          </a:p>
        </p:txBody>
      </p:sp>
      <p:sp>
        <p:nvSpPr>
          <p:cNvPr id="6" name="Content Placeholder 5"/>
          <p:cNvSpPr>
            <a:spLocks noGrp="1"/>
          </p:cNvSpPr>
          <p:nvPr>
            <p:ph idx="1"/>
          </p:nvPr>
        </p:nvSpPr>
        <p:spPr>
          <a:xfrm>
            <a:off x="6094413" y="1122928"/>
            <a:ext cx="6094411" cy="4738124"/>
          </a:xfrm>
        </p:spPr>
        <p:txBody>
          <a:bodyPr/>
          <a:lstStyle/>
          <a:p>
            <a:r>
              <a:rPr lang="en-US" dirty="0" smtClean="0"/>
              <a:t>Publish paper</a:t>
            </a:r>
          </a:p>
          <a:p>
            <a:endParaRPr lang="en-US" dirty="0"/>
          </a:p>
        </p:txBody>
      </p:sp>
    </p:spTree>
    <p:extLst>
      <p:ext uri="{BB962C8B-B14F-4D97-AF65-F5344CB8AC3E}">
        <p14:creationId xmlns:p14="http://schemas.microsoft.com/office/powerpoint/2010/main" val="174009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4413" y="1122928"/>
            <a:ext cx="6094411" cy="4738124"/>
          </a:xfrm>
        </p:spPr>
        <p:txBody>
          <a:bodyPr/>
          <a:lstStyle/>
          <a:p>
            <a:r>
              <a:rPr lang="en-US" dirty="0" smtClean="0"/>
              <a:t>Publish paper   VLDB 2019</a:t>
            </a:r>
          </a:p>
          <a:p>
            <a:endParaRPr lang="en-US" dirty="0"/>
          </a:p>
        </p:txBody>
      </p:sp>
      <p:sp>
        <p:nvSpPr>
          <p:cNvPr id="7" name="Text Placeholder 6"/>
          <p:cNvSpPr>
            <a:spLocks noGrp="1"/>
          </p:cNvSpPr>
          <p:nvPr>
            <p:ph type="body" sz="half" idx="2"/>
          </p:nvPr>
        </p:nvSpPr>
        <p:spPr/>
        <p:txBody>
          <a:bodyPr/>
          <a:lstStyle/>
          <a:p>
            <a:endParaRPr lang="en-US" dirty="0"/>
          </a:p>
        </p:txBody>
      </p:sp>
      <p:grpSp>
        <p:nvGrpSpPr>
          <p:cNvPr id="2" name="Group 1"/>
          <p:cNvGrpSpPr/>
          <p:nvPr/>
        </p:nvGrpSpPr>
        <p:grpSpPr>
          <a:xfrm>
            <a:off x="0" y="3261351"/>
            <a:ext cx="10058400" cy="3887081"/>
            <a:chOff x="0" y="1744459"/>
            <a:chExt cx="10058400" cy="3887081"/>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9747" b="-9747"/>
            <a:stretch/>
          </p:blipFill>
          <p:spPr>
            <a:xfrm>
              <a:off x="0" y="1744459"/>
              <a:ext cx="10058400" cy="347472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6817"/>
              <a:ext cx="10058400" cy="824723"/>
            </a:xfrm>
            <a:prstGeom prst="rect">
              <a:avLst/>
            </a:prstGeom>
          </p:spPr>
        </p:pic>
      </p:grpSp>
      <p:sp>
        <p:nvSpPr>
          <p:cNvPr id="5" name="Title 4"/>
          <p:cNvSpPr>
            <a:spLocks noGrp="1"/>
          </p:cNvSpPr>
          <p:nvPr>
            <p:ph type="title"/>
          </p:nvPr>
        </p:nvSpPr>
        <p:spPr/>
        <p:txBody>
          <a:bodyPr/>
          <a:lstStyle/>
          <a:p>
            <a:r>
              <a:rPr lang="en-US" dirty="0" smtClean="0"/>
              <a:t>What's next?</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193" y="2133860"/>
            <a:ext cx="9715865" cy="5344312"/>
          </a:xfrm>
          <a:prstGeom prst="rect">
            <a:avLst/>
          </a:prstGeom>
          <a:ln w="34925">
            <a:solidFill>
              <a:schemeClr val="accent2"/>
            </a:solidFill>
          </a:ln>
        </p:spPr>
      </p:pic>
    </p:spTree>
    <p:extLst>
      <p:ext uri="{BB962C8B-B14F-4D97-AF65-F5344CB8AC3E}">
        <p14:creationId xmlns:p14="http://schemas.microsoft.com/office/powerpoint/2010/main" val="14625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next?</a:t>
            </a:r>
            <a:endParaRPr lang="en-US" dirty="0"/>
          </a:p>
        </p:txBody>
      </p:sp>
      <p:sp>
        <p:nvSpPr>
          <p:cNvPr id="6" name="Content Placeholder 5"/>
          <p:cNvSpPr>
            <a:spLocks noGrp="1"/>
          </p:cNvSpPr>
          <p:nvPr>
            <p:ph idx="1"/>
          </p:nvPr>
        </p:nvSpPr>
        <p:spPr>
          <a:xfrm>
            <a:off x="6094413" y="1122928"/>
            <a:ext cx="6094411" cy="3449072"/>
          </a:xfrm>
        </p:spPr>
        <p:txBody>
          <a:bodyPr/>
          <a:lstStyle/>
          <a:p>
            <a:r>
              <a:rPr lang="en-US" dirty="0" smtClean="0"/>
              <a:t>Publish paper </a:t>
            </a:r>
            <a:r>
              <a:rPr lang="en-US" smtClean="0"/>
              <a:t>VLDB 2019</a:t>
            </a:r>
            <a:endParaRPr lang="en-US" dirty="0" smtClean="0"/>
          </a:p>
        </p:txBody>
      </p:sp>
      <p:sp>
        <p:nvSpPr>
          <p:cNvPr id="7" name="Text Placeholder 6"/>
          <p:cNvSpPr>
            <a:spLocks noGrp="1"/>
          </p:cNvSpPr>
          <p:nvPr>
            <p:ph type="body" sz="half" idx="2"/>
          </p:nvPr>
        </p:nvSpPr>
        <p:spPr/>
        <p:txBody>
          <a:bodyPr/>
          <a:lstStyle/>
          <a:p>
            <a:endParaRPr lang="en-US" dirty="0"/>
          </a:p>
        </p:txBody>
      </p:sp>
      <p:sp>
        <p:nvSpPr>
          <p:cNvPr id="9" name="Content Placeholder 5"/>
          <p:cNvSpPr txBox="1">
            <a:spLocks/>
          </p:cNvSpPr>
          <p:nvPr/>
        </p:nvSpPr>
        <p:spPr>
          <a:xfrm>
            <a:off x="6090471" y="1760236"/>
            <a:ext cx="6946656" cy="4738124"/>
          </a:xfrm>
          <a:prstGeom prst="rect">
            <a:avLst/>
          </a:prstGeom>
        </p:spPr>
        <p:txBody>
          <a:bodyPr vert="horz" lIns="91440" tIns="45720" rIns="91440" bIns="45720" rtlCol="0">
            <a:noAutofit/>
          </a:bodyPr>
          <a:lstStyle>
            <a:lvl1pPr marL="0" indent="0" algn="l" defTabSz="1218895" rtl="0" eaLnBrk="1" latinLnBrk="0" hangingPunct="1">
              <a:lnSpc>
                <a:spcPct val="100000"/>
              </a:lnSpc>
              <a:spcBef>
                <a:spcPts val="1200"/>
              </a:spcBef>
              <a:buFont typeface="Arial" panose="020B0604020202020204" pitchFamily="34" charset="0"/>
              <a:buNone/>
              <a:defRPr sz="3200" kern="1200">
                <a:solidFill>
                  <a:schemeClr val="tx1"/>
                </a:solidFill>
                <a:latin typeface="DINOT" panose="020B0504020101010102" pitchFamily="34" charset="0"/>
                <a:ea typeface="+mn-ea"/>
                <a:cs typeface="+mn-cs"/>
              </a:defRPr>
            </a:lvl1pPr>
            <a:lvl2pPr marL="304724" indent="-304724" algn="l" defTabSz="1218895" rtl="0" eaLnBrk="1" latinLnBrk="0" hangingPunct="1">
              <a:lnSpc>
                <a:spcPct val="100000"/>
              </a:lnSpc>
              <a:spcBef>
                <a:spcPts val="600"/>
              </a:spcBef>
              <a:buSzPct val="95000"/>
              <a:buFont typeface="Wingdings" panose="05000000000000000000" pitchFamily="2" charset="2"/>
              <a:buChar char="§"/>
              <a:defRPr sz="3200" kern="1200">
                <a:solidFill>
                  <a:schemeClr val="tx1"/>
                </a:solidFill>
                <a:latin typeface="DINOT" panose="020B0504020101010102" pitchFamily="34" charset="0"/>
                <a:ea typeface="+mn-ea"/>
                <a:cs typeface="+mn-cs"/>
              </a:defRPr>
            </a:lvl2pPr>
            <a:lvl3pPr marL="609448" indent="-304724" algn="l" defTabSz="1218895" rtl="0" eaLnBrk="1" latinLnBrk="0" hangingPunct="1">
              <a:lnSpc>
                <a:spcPct val="100000"/>
              </a:lnSpc>
              <a:spcBef>
                <a:spcPts val="0"/>
              </a:spcBef>
              <a:buSzPct val="95000"/>
              <a:buFont typeface="Wingdings" panose="05000000000000000000" pitchFamily="2" charset="2"/>
              <a:buChar char="§"/>
              <a:defRPr sz="2800" kern="1200">
                <a:solidFill>
                  <a:schemeClr val="tx1"/>
                </a:solidFill>
                <a:latin typeface="DINOT" panose="020B0504020101010102" pitchFamily="34" charset="0"/>
                <a:ea typeface="+mn-ea"/>
                <a:cs typeface="+mn-cs"/>
              </a:defRPr>
            </a:lvl3pPr>
            <a:lvl4pPr marL="914171" indent="-304724" algn="l" defTabSz="1218895" rtl="0" eaLnBrk="1" latinLnBrk="0" hangingPunct="1">
              <a:lnSpc>
                <a:spcPct val="100000"/>
              </a:lnSpc>
              <a:spcBef>
                <a:spcPts val="0"/>
              </a:spcBef>
              <a:buSzPct val="95000"/>
              <a:buFont typeface="Wingdings" panose="05000000000000000000" pitchFamily="2" charset="2"/>
              <a:buChar char="§"/>
              <a:defRPr sz="2400" kern="1200">
                <a:solidFill>
                  <a:schemeClr val="tx1"/>
                </a:solidFill>
                <a:latin typeface="DINOT" panose="020B0504020101010102" pitchFamily="34" charset="0"/>
                <a:ea typeface="+mn-ea"/>
                <a:cs typeface="+mn-cs"/>
              </a:defRPr>
            </a:lvl4pPr>
            <a:lvl5pPr marL="1218895" indent="-304724" algn="l" defTabSz="1218895" rtl="0" eaLnBrk="1" latinLnBrk="0" hangingPunct="1">
              <a:lnSpc>
                <a:spcPct val="100000"/>
              </a:lnSpc>
              <a:spcBef>
                <a:spcPts val="0"/>
              </a:spcBef>
              <a:buSzPct val="95000"/>
              <a:buFont typeface="Wingdings" panose="05000000000000000000" pitchFamily="2" charset="2"/>
              <a:buChar char="§"/>
              <a:defRPr sz="2000" kern="1200">
                <a:solidFill>
                  <a:schemeClr val="tx1"/>
                </a:solidFill>
                <a:latin typeface="DINOT" panose="020B0504020101010102" pitchFamily="34" charset="0"/>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666" kern="1200">
                <a:solidFill>
                  <a:schemeClr val="tx1"/>
                </a:solidFill>
                <a:latin typeface="+mn-lt"/>
                <a:ea typeface="+mn-ea"/>
                <a:cs typeface="+mn-cs"/>
              </a:defRPr>
            </a:lvl9pPr>
          </a:lstStyle>
          <a:p>
            <a:pPr>
              <a:buClrTx/>
            </a:pPr>
            <a:r>
              <a:rPr lang="en-US" dirty="0" smtClean="0"/>
              <a:t>Make </a:t>
            </a:r>
            <a:r>
              <a:rPr lang="en-US" dirty="0" err="1" smtClean="0"/>
              <a:t>github</a:t>
            </a:r>
            <a:r>
              <a:rPr lang="en-US" dirty="0" smtClean="0"/>
              <a:t> repo public</a:t>
            </a:r>
          </a:p>
          <a:p>
            <a:pPr>
              <a:buClrTx/>
            </a:pPr>
            <a:r>
              <a:rPr lang="en-US" dirty="0" smtClean="0"/>
              <a:t>Submit more changes upstream</a:t>
            </a:r>
          </a:p>
          <a:p>
            <a:pPr>
              <a:buClrTx/>
            </a:pPr>
            <a:r>
              <a:rPr lang="en-US" dirty="0" smtClean="0"/>
              <a:t>Extend for </a:t>
            </a:r>
            <a:r>
              <a:rPr lang="en-US" dirty="0" err="1" smtClean="0"/>
              <a:t>sharded</a:t>
            </a:r>
            <a:r>
              <a:rPr lang="en-US" dirty="0" smtClean="0"/>
              <a:t> workload</a:t>
            </a:r>
          </a:p>
          <a:p>
            <a:pPr>
              <a:buClrTx/>
            </a:pPr>
            <a:r>
              <a:rPr lang="en-US" dirty="0" smtClean="0"/>
              <a:t>Measure bigger scale</a:t>
            </a:r>
          </a:p>
          <a:p>
            <a:pPr>
              <a:buClrTx/>
            </a:pPr>
            <a:r>
              <a:rPr lang="en-US" sz="2800" dirty="0" smtClean="0"/>
              <a:t>Adapt more traditional benchmarks?</a:t>
            </a:r>
          </a:p>
          <a:p>
            <a:pPr>
              <a:buClrTx/>
            </a:pPr>
            <a:endParaRPr lang="en-US" dirty="0"/>
          </a:p>
        </p:txBody>
      </p:sp>
    </p:spTree>
    <p:extLst>
      <p:ext uri="{BB962C8B-B14F-4D97-AF65-F5344CB8AC3E}">
        <p14:creationId xmlns:p14="http://schemas.microsoft.com/office/powerpoint/2010/main" val="40727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6787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9ADF01-1D00-4736-B943-E01A9540DA24}"/>
              </a:ext>
            </a:extLst>
          </p:cNvPr>
          <p:cNvSpPr>
            <a:spLocks noGrp="1"/>
          </p:cNvSpPr>
          <p:nvPr>
            <p:ph type="title"/>
          </p:nvPr>
        </p:nvSpPr>
        <p:spPr/>
        <p:txBody>
          <a:bodyPr/>
          <a:lstStyle/>
          <a:p>
            <a:r>
              <a:rPr lang="en-US" dirty="0" smtClean="0"/>
              <a:t>Thank you! </a:t>
            </a:r>
            <a:br>
              <a:rPr lang="en-US" dirty="0" smtClean="0"/>
            </a:br>
            <a:r>
              <a:rPr lang="en-US" b="1" dirty="0" smtClean="0">
                <a:solidFill>
                  <a:schemeClr val="accent5"/>
                </a:solidFill>
              </a:rPr>
              <a:t>Question?</a:t>
            </a:r>
            <a:endParaRPr lang="en-US" dirty="0"/>
          </a:p>
        </p:txBody>
      </p:sp>
      <p:sp>
        <p:nvSpPr>
          <p:cNvPr id="3" name="Text Placeholder 2">
            <a:extLst>
              <a:ext uri="{FF2B5EF4-FFF2-40B4-BE49-F238E27FC236}">
                <a16:creationId xmlns:a16="http://schemas.microsoft.com/office/drawing/2014/main" xmlns="" id="{FE1B035D-8331-4313-B2C6-02C3F2F85498}"/>
              </a:ext>
            </a:extLst>
          </p:cNvPr>
          <p:cNvSpPr>
            <a:spLocks noGrp="1"/>
          </p:cNvSpPr>
          <p:nvPr>
            <p:ph type="body" idx="1"/>
          </p:nvPr>
        </p:nvSpPr>
        <p:spPr/>
        <p:txBody>
          <a:bodyPr/>
          <a:lstStyle/>
          <a:p>
            <a:r>
              <a:rPr lang="en-US" dirty="0" smtClean="0"/>
              <a:t>Asya Kamsky</a:t>
            </a:r>
          </a:p>
          <a:p>
            <a:r>
              <a:rPr lang="en-US" dirty="0" smtClean="0"/>
              <a:t>MongoDB Principal </a:t>
            </a:r>
            <a:r>
              <a:rPr lang="en-US" dirty="0" err="1" smtClean="0"/>
              <a:t>KnowItAll</a:t>
            </a:r>
            <a:endParaRPr lang="en-US" dirty="0"/>
          </a:p>
        </p:txBody>
      </p:sp>
      <p:pic>
        <p:nvPicPr>
          <p:cNvPr id="1026" name="Picture 2" descr="mage result for applause b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19" y="563033"/>
            <a:ext cx="4000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81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DINOT" charset="0"/>
                <a:ea typeface="DINOT" charset="0"/>
                <a:cs typeface="DINOT" charset="0"/>
              </a:rPr>
              <a:t>Methodology</a:t>
            </a:r>
            <a:endParaRPr lang="en-US" dirty="0">
              <a:latin typeface="DINOT" charset="0"/>
              <a:ea typeface="DINOT" charset="0"/>
              <a:cs typeface="DINOT" charset="0"/>
            </a:endParaRPr>
          </a:p>
        </p:txBody>
      </p:sp>
    </p:spTree>
    <p:extLst>
      <p:ext uri="{BB962C8B-B14F-4D97-AF65-F5344CB8AC3E}">
        <p14:creationId xmlns:p14="http://schemas.microsoft.com/office/powerpoint/2010/main" val="1946745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799" dirty="0">
                <a:latin typeface="DINOT" charset="0"/>
                <a:ea typeface="DINOT" charset="0"/>
                <a:cs typeface="DINOT" charset="0"/>
              </a:rPr>
              <a:t>State of NoSQL Standard Benchmarks</a:t>
            </a:r>
          </a:p>
        </p:txBody>
      </p:sp>
    </p:spTree>
    <p:extLst>
      <p:ext uri="{BB962C8B-B14F-4D97-AF65-F5344CB8AC3E}">
        <p14:creationId xmlns:p14="http://schemas.microsoft.com/office/powerpoint/2010/main" val="756299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799" dirty="0">
                <a:latin typeface="DINOT" charset="0"/>
                <a:ea typeface="DINOT" charset="0"/>
                <a:cs typeface="DINOT" charset="0"/>
              </a:rPr>
              <a:t>State of NoSQL Standard Benchmarks</a:t>
            </a:r>
          </a:p>
        </p:txBody>
      </p:sp>
    </p:spTree>
    <p:extLst>
      <p:ext uri="{BB962C8B-B14F-4D97-AF65-F5344CB8AC3E}">
        <p14:creationId xmlns:p14="http://schemas.microsoft.com/office/powerpoint/2010/main" val="771591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DBW19">
  <a:themeElements>
    <a:clrScheme name="MDBW'19">
      <a:dk1>
        <a:srgbClr val="21313C"/>
      </a:dk1>
      <a:lt1>
        <a:srgbClr val="FFFFFF"/>
      </a:lt1>
      <a:dk2>
        <a:srgbClr val="21313C"/>
      </a:dk2>
      <a:lt2>
        <a:srgbClr val="FFFFFF"/>
      </a:lt2>
      <a:accent1>
        <a:srgbClr val="13AA52"/>
      </a:accent1>
      <a:accent2>
        <a:srgbClr val="12924F"/>
      </a:accent2>
      <a:accent3>
        <a:srgbClr val="116149"/>
      </a:accent3>
      <a:accent4>
        <a:srgbClr val="B3C4C2"/>
      </a:accent4>
      <a:accent5>
        <a:srgbClr val="FFDD49"/>
      </a:accent5>
      <a:accent6>
        <a:srgbClr val="4C60C3"/>
      </a:accent6>
      <a:hlink>
        <a:srgbClr val="91C851"/>
      </a:hlink>
      <a:folHlink>
        <a:srgbClr val="91C851"/>
      </a:folHlink>
    </a:clrScheme>
    <a:fontScheme name="MDBW19">
      <a:majorFont>
        <a:latin typeface="DINOT-Black"/>
        <a:ea typeface=""/>
        <a:cs typeface=""/>
      </a:majorFont>
      <a:minorFont>
        <a:latin typeface="DINO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a:latin typeface="+mn-lt"/>
          </a:defRPr>
        </a:defPPr>
      </a:lstStyle>
    </a:txDef>
  </a:objectDefaults>
  <a:extraClrSchemeLst/>
  <a:extLst>
    <a:ext uri="{05A4C25C-085E-4340-85A3-A5531E510DB2}">
      <thm15:themeFamily xmlns:thm15="http://schemas.microsoft.com/office/thememl/2012/main" name="MDBW19 Template 04102019_v1" id="{760E269D-C712-204E-B5A0-18C177CC3BC5}" vid="{77983D95-7B2F-5F49-8028-FE6F95664DC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5996</TotalTime>
  <Words>2366</Words>
  <Application>Microsoft Macintosh PowerPoint</Application>
  <PresentationFormat>Custom</PresentationFormat>
  <Paragraphs>509</Paragraphs>
  <Slides>65</Slides>
  <Notes>46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Courier New</vt:lpstr>
      <vt:lpstr>DINOT</vt:lpstr>
      <vt:lpstr>DINOT-Black</vt:lpstr>
      <vt:lpstr>Mangal</vt:lpstr>
      <vt:lpstr>Source Code Pro</vt:lpstr>
      <vt:lpstr>Wingdings</vt:lpstr>
      <vt:lpstr>Arial</vt:lpstr>
      <vt:lpstr>MDBW19</vt:lpstr>
      <vt:lpstr>Measuring Transaction Performance  MongoDB Meets TPC-C</vt:lpstr>
      <vt:lpstr>Measuring Transaction Performance  MongoDB Meets TPC-C</vt:lpstr>
      <vt:lpstr>Motivation</vt:lpstr>
      <vt:lpstr>Benchmarks</vt:lpstr>
      <vt:lpstr>Benchmarks</vt:lpstr>
      <vt:lpstr>Benchmarks</vt:lpstr>
      <vt:lpstr>Methodology</vt:lpstr>
      <vt:lpstr>State of NoSQL Standard Benchmarks</vt:lpstr>
      <vt:lpstr>State of NoSQL Standard Benchmarks</vt:lpstr>
      <vt:lpstr>State of NoSQL Standard Benchmarks</vt:lpstr>
      <vt:lpstr>TPC-C</vt:lpstr>
      <vt:lpstr>TPC-C</vt:lpstr>
      <vt:lpstr>TPC-C</vt:lpstr>
      <vt:lpstr>TPC-C</vt:lpstr>
      <vt:lpstr>TPC-C</vt:lpstr>
      <vt:lpstr>PY-TPCC</vt:lpstr>
      <vt:lpstr>Evolution of TPC-C for MongoDB</vt:lpstr>
      <vt:lpstr>Evolution of TPC-C for MongoDB</vt:lpstr>
      <vt:lpstr>PowerPoint Presentation</vt:lpstr>
      <vt:lpstr>PowerPoint Presentation</vt:lpstr>
      <vt:lpstr>PowerPoint Presentation</vt:lpstr>
      <vt:lpstr>Evolution of TPC-C for MongoDB</vt:lpstr>
      <vt:lpstr>TPC-C</vt:lpstr>
      <vt:lpstr>Evolution of TPC-C for MongoDB</vt:lpstr>
      <vt:lpstr>TPC-C</vt:lpstr>
      <vt:lpstr>TPC-C</vt:lpstr>
      <vt:lpstr>TPC-C</vt:lpstr>
      <vt:lpstr>TPC-C</vt:lpstr>
      <vt:lpstr>TPC-C</vt:lpstr>
      <vt:lpstr>TPC-C</vt:lpstr>
      <vt:lpstr>TPC-C</vt:lpstr>
      <vt:lpstr>Evolution of TPC-C for MongoDB</vt:lpstr>
      <vt:lpstr>TPC-C</vt:lpstr>
      <vt:lpstr>TPC-C</vt:lpstr>
      <vt:lpstr>TPC-C</vt:lpstr>
      <vt:lpstr>HARDWARE SELECTION</vt:lpstr>
      <vt:lpstr>EASY:  Atlas, MongoDB DaaS</vt:lpstr>
      <vt:lpstr>EASY:  Atlas, MongoDB DaaS</vt:lpstr>
      <vt:lpstr>PowerPoint Presentation</vt:lpstr>
      <vt:lpstr>Evolution of TPC-C for MongoDB</vt:lpstr>
      <vt:lpstr>Evolution of TPC-C for MongoDB</vt:lpstr>
      <vt:lpstr>TPC-C</vt:lpstr>
      <vt:lpstr>TPC-C</vt:lpstr>
      <vt:lpstr>Evolution of TPC-C for MongoDB</vt:lpstr>
      <vt:lpstr>TPC-C</vt:lpstr>
      <vt:lpstr>Evolution of TPC-C for MongoDB</vt:lpstr>
      <vt:lpstr>TPC-C</vt:lpstr>
      <vt:lpstr>Evolution of TPC-C for MongoDB</vt:lpstr>
      <vt:lpstr>TPC-C</vt:lpstr>
      <vt:lpstr>TPC-C</vt:lpstr>
      <vt:lpstr>Evolution of TPC-C for MongoDB</vt:lpstr>
      <vt:lpstr>TPC-C</vt:lpstr>
      <vt:lpstr>TPC-C</vt:lpstr>
      <vt:lpstr>TPC-C</vt:lpstr>
      <vt:lpstr>Analyzing Results</vt:lpstr>
      <vt:lpstr>Results:</vt:lpstr>
      <vt:lpstr>Throughput (Y) vs Scale (X) by Instance Type:</vt:lpstr>
      <vt:lpstr>Throughput (Y) vs Scale (X) by Instance Type:</vt:lpstr>
      <vt:lpstr>PowerPoint Presentation</vt:lpstr>
      <vt:lpstr>Throughput (Y) vs Scale (X) by Instance Type:</vt:lpstr>
      <vt:lpstr>What's next?</vt:lpstr>
      <vt:lpstr>What's next?</vt:lpstr>
      <vt:lpstr>What's next?</vt:lpstr>
      <vt:lpstr>PowerPoint Presentation</vt:lpstr>
      <vt:lpstr>Thank you!  Question?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98</cp:revision>
  <dcterms:modified xsi:type="dcterms:W3CDTF">2019-06-10T20:18:12Z</dcterms:modified>
</cp:coreProperties>
</file>